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7"/>
  </p:notesMasterIdLst>
  <p:handoutMasterIdLst>
    <p:handoutMasterId r:id="rId48"/>
  </p:handoutMasterIdLst>
  <p:sldIdLst>
    <p:sldId id="375" r:id="rId5"/>
    <p:sldId id="383" r:id="rId6"/>
    <p:sldId id="376" r:id="rId7"/>
    <p:sldId id="425" r:id="rId8"/>
    <p:sldId id="426" r:id="rId9"/>
    <p:sldId id="404" r:id="rId10"/>
    <p:sldId id="403" r:id="rId11"/>
    <p:sldId id="388" r:id="rId12"/>
    <p:sldId id="398" r:id="rId13"/>
    <p:sldId id="400" r:id="rId14"/>
    <p:sldId id="401" r:id="rId15"/>
    <p:sldId id="402" r:id="rId16"/>
    <p:sldId id="417" r:id="rId17"/>
    <p:sldId id="418" r:id="rId18"/>
    <p:sldId id="395" r:id="rId19"/>
    <p:sldId id="396" r:id="rId20"/>
    <p:sldId id="380" r:id="rId21"/>
    <p:sldId id="405" r:id="rId22"/>
    <p:sldId id="406" r:id="rId23"/>
    <p:sldId id="407" r:id="rId24"/>
    <p:sldId id="408" r:id="rId25"/>
    <p:sldId id="409" r:id="rId26"/>
    <p:sldId id="410" r:id="rId27"/>
    <p:sldId id="411" r:id="rId28"/>
    <p:sldId id="412" r:id="rId29"/>
    <p:sldId id="413" r:id="rId30"/>
    <p:sldId id="414" r:id="rId31"/>
    <p:sldId id="416" r:id="rId32"/>
    <p:sldId id="391" r:id="rId33"/>
    <p:sldId id="415" r:id="rId34"/>
    <p:sldId id="422" r:id="rId35"/>
    <p:sldId id="435" r:id="rId36"/>
    <p:sldId id="434" r:id="rId37"/>
    <p:sldId id="429" r:id="rId38"/>
    <p:sldId id="430" r:id="rId39"/>
    <p:sldId id="431" r:id="rId40"/>
    <p:sldId id="432" r:id="rId41"/>
    <p:sldId id="433" r:id="rId42"/>
    <p:sldId id="423" r:id="rId43"/>
    <p:sldId id="428" r:id="rId44"/>
    <p:sldId id="377" r:id="rId45"/>
    <p:sldId id="427" r:id="rId46"/>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FF4425"/>
    <a:srgbClr val="FF2700"/>
    <a:srgbClr val="B2B2B2"/>
    <a:srgbClr val="1B61AE"/>
    <a:srgbClr val="EAB062"/>
    <a:srgbClr val="D2421F"/>
    <a:srgbClr val="C8302D"/>
    <a:srgbClr val="333333"/>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85956" autoAdjust="0"/>
  </p:normalViewPr>
  <p:slideViewPr>
    <p:cSldViewPr snapToGrid="0">
      <p:cViewPr varScale="1">
        <p:scale>
          <a:sx n="76" d="100"/>
          <a:sy n="76" d="100"/>
        </p:scale>
        <p:origin x="758" y="67"/>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_rels/data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_rels/data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F1C70D-1113-4A73-98BC-3904F778B937}"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C4692AA7-69CC-4AA1-995E-3CA53253A181}">
      <dgm:prSet/>
      <dgm:spPr>
        <a:solidFill>
          <a:schemeClr val="tx1">
            <a:lumMod val="50000"/>
            <a:alpha val="50000"/>
          </a:schemeClr>
        </a:solidFill>
      </dgm:spPr>
      <dgm:t>
        <a:bodyPr/>
        <a:lstStyle/>
        <a:p>
          <a:pPr rtl="0"/>
          <a:r>
            <a:rPr lang="en-GB" baseline="0" smtClean="0"/>
            <a:t>Migration and Upgrade commonly used interchangeably</a:t>
          </a:r>
          <a:endParaRPr lang="en-GB"/>
        </a:p>
      </dgm:t>
    </dgm:pt>
    <dgm:pt modelId="{C4A3240E-1E7C-4E90-A38D-A2A9C9E76AF2}" type="parTrans" cxnId="{76993484-75C9-4F51-8DBE-30F9E08F3D57}">
      <dgm:prSet/>
      <dgm:spPr/>
      <dgm:t>
        <a:bodyPr/>
        <a:lstStyle/>
        <a:p>
          <a:endParaRPr lang="en-US"/>
        </a:p>
      </dgm:t>
    </dgm:pt>
    <dgm:pt modelId="{0C531833-6476-4A49-B4E1-6BA726220920}" type="sibTrans" cxnId="{76993484-75C9-4F51-8DBE-30F9E08F3D57}">
      <dgm:prSet/>
      <dgm:spPr/>
      <dgm:t>
        <a:bodyPr/>
        <a:lstStyle/>
        <a:p>
          <a:endParaRPr lang="en-US"/>
        </a:p>
      </dgm:t>
    </dgm:pt>
    <dgm:pt modelId="{7E2C4AEB-CAE9-445E-A234-6FFD66E6BF31}">
      <dgm:prSet/>
      <dgm:spPr>
        <a:solidFill>
          <a:schemeClr val="tx1">
            <a:lumMod val="50000"/>
            <a:alpha val="50000"/>
          </a:schemeClr>
        </a:solidFill>
      </dgm:spPr>
      <dgm:t>
        <a:bodyPr/>
        <a:lstStyle/>
        <a:p>
          <a:pPr rtl="0"/>
          <a:r>
            <a:rPr lang="en-GB" baseline="0" smtClean="0"/>
            <a:t>Understanding of available options and solutions</a:t>
          </a:r>
          <a:endParaRPr lang="en-GB"/>
        </a:p>
      </dgm:t>
    </dgm:pt>
    <dgm:pt modelId="{733023CD-DC5F-4EC0-8BDD-4A9C8AED021A}" type="parTrans" cxnId="{A22360F2-B056-463D-8BC0-7500D0061014}">
      <dgm:prSet/>
      <dgm:spPr/>
      <dgm:t>
        <a:bodyPr/>
        <a:lstStyle/>
        <a:p>
          <a:endParaRPr lang="en-US"/>
        </a:p>
      </dgm:t>
    </dgm:pt>
    <dgm:pt modelId="{69C58B1E-1E91-4EAB-9A95-672E1FF2E5CF}" type="sibTrans" cxnId="{A22360F2-B056-463D-8BC0-7500D0061014}">
      <dgm:prSet/>
      <dgm:spPr/>
      <dgm:t>
        <a:bodyPr/>
        <a:lstStyle/>
        <a:p>
          <a:endParaRPr lang="en-US"/>
        </a:p>
      </dgm:t>
    </dgm:pt>
    <dgm:pt modelId="{AC9A6DC3-EABB-45D4-B220-80253E0A5345}">
      <dgm:prSet/>
      <dgm:spPr>
        <a:solidFill>
          <a:schemeClr val="tx1">
            <a:lumMod val="50000"/>
            <a:alpha val="50000"/>
          </a:schemeClr>
        </a:solidFill>
      </dgm:spPr>
      <dgm:t>
        <a:bodyPr/>
        <a:lstStyle/>
        <a:p>
          <a:pPr rtl="0"/>
          <a:r>
            <a:rPr lang="en-GB" baseline="0" smtClean="0"/>
            <a:t>Significant investments in hardware and software platforms</a:t>
          </a:r>
          <a:endParaRPr lang="en-GB"/>
        </a:p>
      </dgm:t>
    </dgm:pt>
    <dgm:pt modelId="{9B7E8EB0-2FFC-4C00-8B4F-20C84E972C8E}" type="parTrans" cxnId="{15A6D1F0-DDCC-41E7-AA1F-5AFEAB5AC3CF}">
      <dgm:prSet/>
      <dgm:spPr/>
      <dgm:t>
        <a:bodyPr/>
        <a:lstStyle/>
        <a:p>
          <a:endParaRPr lang="en-US"/>
        </a:p>
      </dgm:t>
    </dgm:pt>
    <dgm:pt modelId="{0F7FD516-CD4D-49FE-AF0D-F64B6BD48960}" type="sibTrans" cxnId="{15A6D1F0-DDCC-41E7-AA1F-5AFEAB5AC3CF}">
      <dgm:prSet/>
      <dgm:spPr/>
      <dgm:t>
        <a:bodyPr/>
        <a:lstStyle/>
        <a:p>
          <a:endParaRPr lang="en-US"/>
        </a:p>
      </dgm:t>
    </dgm:pt>
    <dgm:pt modelId="{3188C014-4F75-41D3-82F5-2E8E478FC0B5}">
      <dgm:prSet/>
      <dgm:spPr>
        <a:solidFill>
          <a:schemeClr val="tx1">
            <a:lumMod val="50000"/>
            <a:alpha val="50000"/>
          </a:schemeClr>
        </a:solidFill>
      </dgm:spPr>
      <dgm:t>
        <a:bodyPr/>
        <a:lstStyle/>
        <a:p>
          <a:pPr rtl="0"/>
          <a:r>
            <a:rPr lang="en-GB" baseline="0" smtClean="0"/>
            <a:t>Employing expertise (and in-house) – not just technical!</a:t>
          </a:r>
          <a:endParaRPr lang="en-GB"/>
        </a:p>
      </dgm:t>
    </dgm:pt>
    <dgm:pt modelId="{6E2C2559-DB32-4637-9D83-937948292F39}" type="parTrans" cxnId="{FE531697-50A1-4B79-BCEF-AB101C819DDA}">
      <dgm:prSet/>
      <dgm:spPr/>
      <dgm:t>
        <a:bodyPr/>
        <a:lstStyle/>
        <a:p>
          <a:endParaRPr lang="en-US"/>
        </a:p>
      </dgm:t>
    </dgm:pt>
    <dgm:pt modelId="{E6415686-72A4-4F65-97AD-1A4726973394}" type="sibTrans" cxnId="{FE531697-50A1-4B79-BCEF-AB101C819DDA}">
      <dgm:prSet/>
      <dgm:spPr/>
      <dgm:t>
        <a:bodyPr/>
        <a:lstStyle/>
        <a:p>
          <a:endParaRPr lang="en-US"/>
        </a:p>
      </dgm:t>
    </dgm:pt>
    <dgm:pt modelId="{C1F8D194-233F-4775-9C43-EE0197BBCF92}" type="pres">
      <dgm:prSet presAssocID="{F8F1C70D-1113-4A73-98BC-3904F778B937}" presName="Name0" presStyleCnt="0">
        <dgm:presLayoutVars>
          <dgm:dir/>
          <dgm:resizeHandles val="exact"/>
        </dgm:presLayoutVars>
      </dgm:prSet>
      <dgm:spPr/>
      <dgm:t>
        <a:bodyPr/>
        <a:lstStyle/>
        <a:p>
          <a:endParaRPr lang="en-US"/>
        </a:p>
      </dgm:t>
    </dgm:pt>
    <dgm:pt modelId="{41E3CA53-2512-43B0-A639-FAC8546749C7}" type="pres">
      <dgm:prSet presAssocID="{F8F1C70D-1113-4A73-98BC-3904F778B937}" presName="fgShape" presStyleLbl="fgShp" presStyleIdx="0" presStyleCnt="1"/>
      <dgm:spPr>
        <a:solidFill>
          <a:srgbClr val="FF4425">
            <a:alpha val="80000"/>
          </a:srgbClr>
        </a:solidFill>
      </dgm:spPr>
      <dgm:t>
        <a:bodyPr/>
        <a:lstStyle/>
        <a:p>
          <a:endParaRPr lang="en-US"/>
        </a:p>
      </dgm:t>
    </dgm:pt>
    <dgm:pt modelId="{E7BBC05A-A343-4A4F-B703-2166A58657AA}" type="pres">
      <dgm:prSet presAssocID="{F8F1C70D-1113-4A73-98BC-3904F778B937}" presName="linComp" presStyleCnt="0"/>
      <dgm:spPr/>
      <dgm:t>
        <a:bodyPr/>
        <a:lstStyle/>
        <a:p>
          <a:endParaRPr lang="en-US"/>
        </a:p>
      </dgm:t>
    </dgm:pt>
    <dgm:pt modelId="{5A1DB442-C2D7-4B65-8516-13FD18898B2B}" type="pres">
      <dgm:prSet presAssocID="{C4692AA7-69CC-4AA1-995E-3CA53253A181}" presName="compNode" presStyleCnt="0"/>
      <dgm:spPr/>
      <dgm:t>
        <a:bodyPr/>
        <a:lstStyle/>
        <a:p>
          <a:endParaRPr lang="en-US"/>
        </a:p>
      </dgm:t>
    </dgm:pt>
    <dgm:pt modelId="{E7927A8C-02A7-482B-A8A3-E64CC8D24AFE}" type="pres">
      <dgm:prSet presAssocID="{C4692AA7-69CC-4AA1-995E-3CA53253A181}" presName="bkgdShape" presStyleLbl="node1" presStyleIdx="0" presStyleCnt="4"/>
      <dgm:spPr/>
      <dgm:t>
        <a:bodyPr/>
        <a:lstStyle/>
        <a:p>
          <a:endParaRPr lang="en-US"/>
        </a:p>
      </dgm:t>
    </dgm:pt>
    <dgm:pt modelId="{8D11EB87-D709-425D-9F5E-F387FDC1F565}" type="pres">
      <dgm:prSet presAssocID="{C4692AA7-69CC-4AA1-995E-3CA53253A181}" presName="nodeTx" presStyleLbl="node1" presStyleIdx="0" presStyleCnt="4">
        <dgm:presLayoutVars>
          <dgm:bulletEnabled val="1"/>
        </dgm:presLayoutVars>
      </dgm:prSet>
      <dgm:spPr/>
      <dgm:t>
        <a:bodyPr/>
        <a:lstStyle/>
        <a:p>
          <a:endParaRPr lang="en-US"/>
        </a:p>
      </dgm:t>
    </dgm:pt>
    <dgm:pt modelId="{47399113-EE19-4C48-A04A-EC48680B34AF}" type="pres">
      <dgm:prSet presAssocID="{C4692AA7-69CC-4AA1-995E-3CA53253A181}" presName="invisiNode" presStyleLbl="node1" presStyleIdx="0" presStyleCnt="4"/>
      <dgm:spPr/>
      <dgm:t>
        <a:bodyPr/>
        <a:lstStyle/>
        <a:p>
          <a:endParaRPr lang="en-US"/>
        </a:p>
      </dgm:t>
    </dgm:pt>
    <dgm:pt modelId="{F83E991A-5D12-4908-BB6D-0677160C68B2}" type="pres">
      <dgm:prSet presAssocID="{C4692AA7-69CC-4AA1-995E-3CA53253A181}"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A3F2EC85-6B75-47FA-A492-0A45550F816F}" type="pres">
      <dgm:prSet presAssocID="{0C531833-6476-4A49-B4E1-6BA726220920}" presName="sibTrans" presStyleLbl="sibTrans2D1" presStyleIdx="0" presStyleCnt="0"/>
      <dgm:spPr/>
      <dgm:t>
        <a:bodyPr/>
        <a:lstStyle/>
        <a:p>
          <a:endParaRPr lang="en-US"/>
        </a:p>
      </dgm:t>
    </dgm:pt>
    <dgm:pt modelId="{A2C490C5-0528-4D98-8DC0-F287DEA5AF8D}" type="pres">
      <dgm:prSet presAssocID="{7E2C4AEB-CAE9-445E-A234-6FFD66E6BF31}" presName="compNode" presStyleCnt="0"/>
      <dgm:spPr/>
      <dgm:t>
        <a:bodyPr/>
        <a:lstStyle/>
        <a:p>
          <a:endParaRPr lang="en-US"/>
        </a:p>
      </dgm:t>
    </dgm:pt>
    <dgm:pt modelId="{D818B773-C880-483B-9607-19B6931C2622}" type="pres">
      <dgm:prSet presAssocID="{7E2C4AEB-CAE9-445E-A234-6FFD66E6BF31}" presName="bkgdShape" presStyleLbl="node1" presStyleIdx="1" presStyleCnt="4"/>
      <dgm:spPr/>
      <dgm:t>
        <a:bodyPr/>
        <a:lstStyle/>
        <a:p>
          <a:endParaRPr lang="en-US"/>
        </a:p>
      </dgm:t>
    </dgm:pt>
    <dgm:pt modelId="{E1BE50D5-B350-4A1A-8E5D-1474A294B707}" type="pres">
      <dgm:prSet presAssocID="{7E2C4AEB-CAE9-445E-A234-6FFD66E6BF31}" presName="nodeTx" presStyleLbl="node1" presStyleIdx="1" presStyleCnt="4">
        <dgm:presLayoutVars>
          <dgm:bulletEnabled val="1"/>
        </dgm:presLayoutVars>
      </dgm:prSet>
      <dgm:spPr/>
      <dgm:t>
        <a:bodyPr/>
        <a:lstStyle/>
        <a:p>
          <a:endParaRPr lang="en-US"/>
        </a:p>
      </dgm:t>
    </dgm:pt>
    <dgm:pt modelId="{EF7D5693-F281-4FB6-B57F-E30D30B2667D}" type="pres">
      <dgm:prSet presAssocID="{7E2C4AEB-CAE9-445E-A234-6FFD66E6BF31}" presName="invisiNode" presStyleLbl="node1" presStyleIdx="1" presStyleCnt="4"/>
      <dgm:spPr/>
      <dgm:t>
        <a:bodyPr/>
        <a:lstStyle/>
        <a:p>
          <a:endParaRPr lang="en-US"/>
        </a:p>
      </dgm:t>
    </dgm:pt>
    <dgm:pt modelId="{469AA4E4-34AE-437F-A360-8E4781EDDB87}" type="pres">
      <dgm:prSet presAssocID="{7E2C4AEB-CAE9-445E-A234-6FFD66E6BF31}"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876F827E-95AA-42EF-9869-3C34802D4616}" type="pres">
      <dgm:prSet presAssocID="{69C58B1E-1E91-4EAB-9A95-672E1FF2E5CF}" presName="sibTrans" presStyleLbl="sibTrans2D1" presStyleIdx="0" presStyleCnt="0"/>
      <dgm:spPr/>
      <dgm:t>
        <a:bodyPr/>
        <a:lstStyle/>
        <a:p>
          <a:endParaRPr lang="en-US"/>
        </a:p>
      </dgm:t>
    </dgm:pt>
    <dgm:pt modelId="{B25FBC27-192B-4548-A5C9-B9E9C8F679B9}" type="pres">
      <dgm:prSet presAssocID="{AC9A6DC3-EABB-45D4-B220-80253E0A5345}" presName="compNode" presStyleCnt="0"/>
      <dgm:spPr/>
      <dgm:t>
        <a:bodyPr/>
        <a:lstStyle/>
        <a:p>
          <a:endParaRPr lang="en-US"/>
        </a:p>
      </dgm:t>
    </dgm:pt>
    <dgm:pt modelId="{0BA22473-5799-485C-96A2-07FAED3EA0F9}" type="pres">
      <dgm:prSet presAssocID="{AC9A6DC3-EABB-45D4-B220-80253E0A5345}" presName="bkgdShape" presStyleLbl="node1" presStyleIdx="2" presStyleCnt="4"/>
      <dgm:spPr/>
      <dgm:t>
        <a:bodyPr/>
        <a:lstStyle/>
        <a:p>
          <a:endParaRPr lang="en-US"/>
        </a:p>
      </dgm:t>
    </dgm:pt>
    <dgm:pt modelId="{8B30558D-0CDE-4A0B-A82B-96FC83AFF434}" type="pres">
      <dgm:prSet presAssocID="{AC9A6DC3-EABB-45D4-B220-80253E0A5345}" presName="nodeTx" presStyleLbl="node1" presStyleIdx="2" presStyleCnt="4">
        <dgm:presLayoutVars>
          <dgm:bulletEnabled val="1"/>
        </dgm:presLayoutVars>
      </dgm:prSet>
      <dgm:spPr/>
      <dgm:t>
        <a:bodyPr/>
        <a:lstStyle/>
        <a:p>
          <a:endParaRPr lang="en-US"/>
        </a:p>
      </dgm:t>
    </dgm:pt>
    <dgm:pt modelId="{550DEE88-34E0-4702-8CD4-E1111E9485F1}" type="pres">
      <dgm:prSet presAssocID="{AC9A6DC3-EABB-45D4-B220-80253E0A5345}" presName="invisiNode" presStyleLbl="node1" presStyleIdx="2" presStyleCnt="4"/>
      <dgm:spPr/>
      <dgm:t>
        <a:bodyPr/>
        <a:lstStyle/>
        <a:p>
          <a:endParaRPr lang="en-US"/>
        </a:p>
      </dgm:t>
    </dgm:pt>
    <dgm:pt modelId="{02C4522A-C574-4346-9B86-79F84CACDBB7}" type="pres">
      <dgm:prSet presAssocID="{AC9A6DC3-EABB-45D4-B220-80253E0A5345}"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90F543B5-6DFE-4E23-9C35-28A1C3F10F30}" type="pres">
      <dgm:prSet presAssocID="{0F7FD516-CD4D-49FE-AF0D-F64B6BD48960}" presName="sibTrans" presStyleLbl="sibTrans2D1" presStyleIdx="0" presStyleCnt="0"/>
      <dgm:spPr/>
      <dgm:t>
        <a:bodyPr/>
        <a:lstStyle/>
        <a:p>
          <a:endParaRPr lang="en-US"/>
        </a:p>
      </dgm:t>
    </dgm:pt>
    <dgm:pt modelId="{BF2E1F2A-E7C0-4E9A-B3F6-15A86A302CDE}" type="pres">
      <dgm:prSet presAssocID="{3188C014-4F75-41D3-82F5-2E8E478FC0B5}" presName="compNode" presStyleCnt="0"/>
      <dgm:spPr/>
      <dgm:t>
        <a:bodyPr/>
        <a:lstStyle/>
        <a:p>
          <a:endParaRPr lang="en-US"/>
        </a:p>
      </dgm:t>
    </dgm:pt>
    <dgm:pt modelId="{D36D1D23-3AEC-4452-AF3C-23AC6933AF1D}" type="pres">
      <dgm:prSet presAssocID="{3188C014-4F75-41D3-82F5-2E8E478FC0B5}" presName="bkgdShape" presStyleLbl="node1" presStyleIdx="3" presStyleCnt="4"/>
      <dgm:spPr/>
      <dgm:t>
        <a:bodyPr/>
        <a:lstStyle/>
        <a:p>
          <a:endParaRPr lang="en-US"/>
        </a:p>
      </dgm:t>
    </dgm:pt>
    <dgm:pt modelId="{CDC38344-0735-48F4-BD89-FB1A7AE01FC1}" type="pres">
      <dgm:prSet presAssocID="{3188C014-4F75-41D3-82F5-2E8E478FC0B5}" presName="nodeTx" presStyleLbl="node1" presStyleIdx="3" presStyleCnt="4">
        <dgm:presLayoutVars>
          <dgm:bulletEnabled val="1"/>
        </dgm:presLayoutVars>
      </dgm:prSet>
      <dgm:spPr/>
      <dgm:t>
        <a:bodyPr/>
        <a:lstStyle/>
        <a:p>
          <a:endParaRPr lang="en-US"/>
        </a:p>
      </dgm:t>
    </dgm:pt>
    <dgm:pt modelId="{A10D13CB-86E5-4D07-82C7-D6EAEC38F317}" type="pres">
      <dgm:prSet presAssocID="{3188C014-4F75-41D3-82F5-2E8E478FC0B5}" presName="invisiNode" presStyleLbl="node1" presStyleIdx="3" presStyleCnt="4"/>
      <dgm:spPr/>
      <dgm:t>
        <a:bodyPr/>
        <a:lstStyle/>
        <a:p>
          <a:endParaRPr lang="en-US"/>
        </a:p>
      </dgm:t>
    </dgm:pt>
    <dgm:pt modelId="{D6F1E36A-1ED1-4A5B-B366-11431FB7A64C}" type="pres">
      <dgm:prSet presAssocID="{3188C014-4F75-41D3-82F5-2E8E478FC0B5}"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en-US"/>
        </a:p>
      </dgm:t>
    </dgm:pt>
  </dgm:ptLst>
  <dgm:cxnLst>
    <dgm:cxn modelId="{25C81434-838A-4E88-A26C-850FFB01C0D8}" type="presOf" srcId="{3188C014-4F75-41D3-82F5-2E8E478FC0B5}" destId="{D36D1D23-3AEC-4452-AF3C-23AC6933AF1D}" srcOrd="0" destOrd="0" presId="urn:microsoft.com/office/officeart/2005/8/layout/hList7"/>
    <dgm:cxn modelId="{E1E37B96-F46E-45B2-91E9-B61E03B3960E}" type="presOf" srcId="{F8F1C70D-1113-4A73-98BC-3904F778B937}" destId="{C1F8D194-233F-4775-9C43-EE0197BBCF92}" srcOrd="0" destOrd="0" presId="urn:microsoft.com/office/officeart/2005/8/layout/hList7"/>
    <dgm:cxn modelId="{BBE0389D-1387-4A38-A083-39F3AB4E7F71}" type="presOf" srcId="{AC9A6DC3-EABB-45D4-B220-80253E0A5345}" destId="{0BA22473-5799-485C-96A2-07FAED3EA0F9}" srcOrd="0" destOrd="0" presId="urn:microsoft.com/office/officeart/2005/8/layout/hList7"/>
    <dgm:cxn modelId="{470D8E4A-8C51-47DC-8D6C-0B4555292CD4}" type="presOf" srcId="{C4692AA7-69CC-4AA1-995E-3CA53253A181}" destId="{8D11EB87-D709-425D-9F5E-F387FDC1F565}" srcOrd="1" destOrd="0" presId="urn:microsoft.com/office/officeart/2005/8/layout/hList7"/>
    <dgm:cxn modelId="{E91E6669-FD4F-4006-A60A-0A3345B3661A}" type="presOf" srcId="{AC9A6DC3-EABB-45D4-B220-80253E0A5345}" destId="{8B30558D-0CDE-4A0B-A82B-96FC83AFF434}" srcOrd="1" destOrd="0" presId="urn:microsoft.com/office/officeart/2005/8/layout/hList7"/>
    <dgm:cxn modelId="{A3BCB10D-494E-4C99-AAEA-B9B60FBED037}" type="presOf" srcId="{7E2C4AEB-CAE9-445E-A234-6FFD66E6BF31}" destId="{D818B773-C880-483B-9607-19B6931C2622}" srcOrd="0" destOrd="0" presId="urn:microsoft.com/office/officeart/2005/8/layout/hList7"/>
    <dgm:cxn modelId="{A22360F2-B056-463D-8BC0-7500D0061014}" srcId="{F8F1C70D-1113-4A73-98BC-3904F778B937}" destId="{7E2C4AEB-CAE9-445E-A234-6FFD66E6BF31}" srcOrd="1" destOrd="0" parTransId="{733023CD-DC5F-4EC0-8BDD-4A9C8AED021A}" sibTransId="{69C58B1E-1E91-4EAB-9A95-672E1FF2E5CF}"/>
    <dgm:cxn modelId="{15A6D1F0-DDCC-41E7-AA1F-5AFEAB5AC3CF}" srcId="{F8F1C70D-1113-4A73-98BC-3904F778B937}" destId="{AC9A6DC3-EABB-45D4-B220-80253E0A5345}" srcOrd="2" destOrd="0" parTransId="{9B7E8EB0-2FFC-4C00-8B4F-20C84E972C8E}" sibTransId="{0F7FD516-CD4D-49FE-AF0D-F64B6BD48960}"/>
    <dgm:cxn modelId="{102F63A0-BC1A-472B-8DB9-BACC69BE17B2}" type="presOf" srcId="{0F7FD516-CD4D-49FE-AF0D-F64B6BD48960}" destId="{90F543B5-6DFE-4E23-9C35-28A1C3F10F30}" srcOrd="0" destOrd="0" presId="urn:microsoft.com/office/officeart/2005/8/layout/hList7"/>
    <dgm:cxn modelId="{A15DB4E8-5F1A-4BA5-BEEC-63E252ACF537}" type="presOf" srcId="{69C58B1E-1E91-4EAB-9A95-672E1FF2E5CF}" destId="{876F827E-95AA-42EF-9869-3C34802D4616}" srcOrd="0" destOrd="0" presId="urn:microsoft.com/office/officeart/2005/8/layout/hList7"/>
    <dgm:cxn modelId="{3A823175-C056-4D0A-9A41-1B7E20808CB9}" type="presOf" srcId="{0C531833-6476-4A49-B4E1-6BA726220920}" destId="{A3F2EC85-6B75-47FA-A492-0A45550F816F}" srcOrd="0" destOrd="0" presId="urn:microsoft.com/office/officeart/2005/8/layout/hList7"/>
    <dgm:cxn modelId="{A130D45B-6AE0-4210-9784-E3C8CB4686D8}" type="presOf" srcId="{C4692AA7-69CC-4AA1-995E-3CA53253A181}" destId="{E7927A8C-02A7-482B-A8A3-E64CC8D24AFE}" srcOrd="0" destOrd="0" presId="urn:microsoft.com/office/officeart/2005/8/layout/hList7"/>
    <dgm:cxn modelId="{47E11808-A510-47B1-B41F-0BC36939A6FB}" type="presOf" srcId="{3188C014-4F75-41D3-82F5-2E8E478FC0B5}" destId="{CDC38344-0735-48F4-BD89-FB1A7AE01FC1}" srcOrd="1" destOrd="0" presId="urn:microsoft.com/office/officeart/2005/8/layout/hList7"/>
    <dgm:cxn modelId="{6B3DFD53-D9FA-4519-8A2D-8D208AAC289C}" type="presOf" srcId="{7E2C4AEB-CAE9-445E-A234-6FFD66E6BF31}" destId="{E1BE50D5-B350-4A1A-8E5D-1474A294B707}" srcOrd="1" destOrd="0" presId="urn:microsoft.com/office/officeart/2005/8/layout/hList7"/>
    <dgm:cxn modelId="{76993484-75C9-4F51-8DBE-30F9E08F3D57}" srcId="{F8F1C70D-1113-4A73-98BC-3904F778B937}" destId="{C4692AA7-69CC-4AA1-995E-3CA53253A181}" srcOrd="0" destOrd="0" parTransId="{C4A3240E-1E7C-4E90-A38D-A2A9C9E76AF2}" sibTransId="{0C531833-6476-4A49-B4E1-6BA726220920}"/>
    <dgm:cxn modelId="{FE531697-50A1-4B79-BCEF-AB101C819DDA}" srcId="{F8F1C70D-1113-4A73-98BC-3904F778B937}" destId="{3188C014-4F75-41D3-82F5-2E8E478FC0B5}" srcOrd="3" destOrd="0" parTransId="{6E2C2559-DB32-4637-9D83-937948292F39}" sibTransId="{E6415686-72A4-4F65-97AD-1A4726973394}"/>
    <dgm:cxn modelId="{411E0DE7-6C88-460B-A975-629B3564198D}" type="presParOf" srcId="{C1F8D194-233F-4775-9C43-EE0197BBCF92}" destId="{41E3CA53-2512-43B0-A639-FAC8546749C7}" srcOrd="0" destOrd="0" presId="urn:microsoft.com/office/officeart/2005/8/layout/hList7"/>
    <dgm:cxn modelId="{474DE5EE-3EAA-45AC-8728-33FA4E390477}" type="presParOf" srcId="{C1F8D194-233F-4775-9C43-EE0197BBCF92}" destId="{E7BBC05A-A343-4A4F-B703-2166A58657AA}" srcOrd="1" destOrd="0" presId="urn:microsoft.com/office/officeart/2005/8/layout/hList7"/>
    <dgm:cxn modelId="{643A4195-6BA6-4993-AA91-4513A076ACCF}" type="presParOf" srcId="{E7BBC05A-A343-4A4F-B703-2166A58657AA}" destId="{5A1DB442-C2D7-4B65-8516-13FD18898B2B}" srcOrd="0" destOrd="0" presId="urn:microsoft.com/office/officeart/2005/8/layout/hList7"/>
    <dgm:cxn modelId="{5E985377-5085-4267-AD98-889DFF44EB5F}" type="presParOf" srcId="{5A1DB442-C2D7-4B65-8516-13FD18898B2B}" destId="{E7927A8C-02A7-482B-A8A3-E64CC8D24AFE}" srcOrd="0" destOrd="0" presId="urn:microsoft.com/office/officeart/2005/8/layout/hList7"/>
    <dgm:cxn modelId="{217DA97A-2070-41B3-88F1-3918D7EACDBC}" type="presParOf" srcId="{5A1DB442-C2D7-4B65-8516-13FD18898B2B}" destId="{8D11EB87-D709-425D-9F5E-F387FDC1F565}" srcOrd="1" destOrd="0" presId="urn:microsoft.com/office/officeart/2005/8/layout/hList7"/>
    <dgm:cxn modelId="{6DE08AF7-2048-414F-B5A3-A9690DBF4C3F}" type="presParOf" srcId="{5A1DB442-C2D7-4B65-8516-13FD18898B2B}" destId="{47399113-EE19-4C48-A04A-EC48680B34AF}" srcOrd="2" destOrd="0" presId="urn:microsoft.com/office/officeart/2005/8/layout/hList7"/>
    <dgm:cxn modelId="{2788CA18-6BBB-4F92-B553-8963C4949068}" type="presParOf" srcId="{5A1DB442-C2D7-4B65-8516-13FD18898B2B}" destId="{F83E991A-5D12-4908-BB6D-0677160C68B2}" srcOrd="3" destOrd="0" presId="urn:microsoft.com/office/officeart/2005/8/layout/hList7"/>
    <dgm:cxn modelId="{F308F2D5-392F-4B33-9809-9302373653ED}" type="presParOf" srcId="{E7BBC05A-A343-4A4F-B703-2166A58657AA}" destId="{A3F2EC85-6B75-47FA-A492-0A45550F816F}" srcOrd="1" destOrd="0" presId="urn:microsoft.com/office/officeart/2005/8/layout/hList7"/>
    <dgm:cxn modelId="{2DC6D4B0-F121-4433-9EED-87FC3E07955B}" type="presParOf" srcId="{E7BBC05A-A343-4A4F-B703-2166A58657AA}" destId="{A2C490C5-0528-4D98-8DC0-F287DEA5AF8D}" srcOrd="2" destOrd="0" presId="urn:microsoft.com/office/officeart/2005/8/layout/hList7"/>
    <dgm:cxn modelId="{A4F26104-0424-473A-81FB-D6275ECE9E67}" type="presParOf" srcId="{A2C490C5-0528-4D98-8DC0-F287DEA5AF8D}" destId="{D818B773-C880-483B-9607-19B6931C2622}" srcOrd="0" destOrd="0" presId="urn:microsoft.com/office/officeart/2005/8/layout/hList7"/>
    <dgm:cxn modelId="{7C5BD5C4-F668-41FA-9B8D-B3C182B955DC}" type="presParOf" srcId="{A2C490C5-0528-4D98-8DC0-F287DEA5AF8D}" destId="{E1BE50D5-B350-4A1A-8E5D-1474A294B707}" srcOrd="1" destOrd="0" presId="urn:microsoft.com/office/officeart/2005/8/layout/hList7"/>
    <dgm:cxn modelId="{75E55511-FDF5-439C-8097-78F239BCE3AB}" type="presParOf" srcId="{A2C490C5-0528-4D98-8DC0-F287DEA5AF8D}" destId="{EF7D5693-F281-4FB6-B57F-E30D30B2667D}" srcOrd="2" destOrd="0" presId="urn:microsoft.com/office/officeart/2005/8/layout/hList7"/>
    <dgm:cxn modelId="{6658D347-CF33-44FC-BD28-A456FE419905}" type="presParOf" srcId="{A2C490C5-0528-4D98-8DC0-F287DEA5AF8D}" destId="{469AA4E4-34AE-437F-A360-8E4781EDDB87}" srcOrd="3" destOrd="0" presId="urn:microsoft.com/office/officeart/2005/8/layout/hList7"/>
    <dgm:cxn modelId="{AB4FD436-0C7B-43F9-9467-C41F55605F24}" type="presParOf" srcId="{E7BBC05A-A343-4A4F-B703-2166A58657AA}" destId="{876F827E-95AA-42EF-9869-3C34802D4616}" srcOrd="3" destOrd="0" presId="urn:microsoft.com/office/officeart/2005/8/layout/hList7"/>
    <dgm:cxn modelId="{AB3F7818-F784-425C-A917-B35451045BE1}" type="presParOf" srcId="{E7BBC05A-A343-4A4F-B703-2166A58657AA}" destId="{B25FBC27-192B-4548-A5C9-B9E9C8F679B9}" srcOrd="4" destOrd="0" presId="urn:microsoft.com/office/officeart/2005/8/layout/hList7"/>
    <dgm:cxn modelId="{A41E6534-A870-4594-8A01-C766D31EE07F}" type="presParOf" srcId="{B25FBC27-192B-4548-A5C9-B9E9C8F679B9}" destId="{0BA22473-5799-485C-96A2-07FAED3EA0F9}" srcOrd="0" destOrd="0" presId="urn:microsoft.com/office/officeart/2005/8/layout/hList7"/>
    <dgm:cxn modelId="{FC39D9C6-5982-4719-BCB8-4039B8218CEC}" type="presParOf" srcId="{B25FBC27-192B-4548-A5C9-B9E9C8F679B9}" destId="{8B30558D-0CDE-4A0B-A82B-96FC83AFF434}" srcOrd="1" destOrd="0" presId="urn:microsoft.com/office/officeart/2005/8/layout/hList7"/>
    <dgm:cxn modelId="{443261A3-080E-4D15-A71A-9777E3C97527}" type="presParOf" srcId="{B25FBC27-192B-4548-A5C9-B9E9C8F679B9}" destId="{550DEE88-34E0-4702-8CD4-E1111E9485F1}" srcOrd="2" destOrd="0" presId="urn:microsoft.com/office/officeart/2005/8/layout/hList7"/>
    <dgm:cxn modelId="{F7DE3DB7-ACCE-4096-9A2D-4B5724AA4E7E}" type="presParOf" srcId="{B25FBC27-192B-4548-A5C9-B9E9C8F679B9}" destId="{02C4522A-C574-4346-9B86-79F84CACDBB7}" srcOrd="3" destOrd="0" presId="urn:microsoft.com/office/officeart/2005/8/layout/hList7"/>
    <dgm:cxn modelId="{442C629C-C126-4A1A-B5C5-40D28266D8A7}" type="presParOf" srcId="{E7BBC05A-A343-4A4F-B703-2166A58657AA}" destId="{90F543B5-6DFE-4E23-9C35-28A1C3F10F30}" srcOrd="5" destOrd="0" presId="urn:microsoft.com/office/officeart/2005/8/layout/hList7"/>
    <dgm:cxn modelId="{18461DC2-88A8-4F5B-8A76-B02332B97B83}" type="presParOf" srcId="{E7BBC05A-A343-4A4F-B703-2166A58657AA}" destId="{BF2E1F2A-E7C0-4E9A-B3F6-15A86A302CDE}" srcOrd="6" destOrd="0" presId="urn:microsoft.com/office/officeart/2005/8/layout/hList7"/>
    <dgm:cxn modelId="{AB032FB2-B418-4F94-98E3-F02F6D590470}" type="presParOf" srcId="{BF2E1F2A-E7C0-4E9A-B3F6-15A86A302CDE}" destId="{D36D1D23-3AEC-4452-AF3C-23AC6933AF1D}" srcOrd="0" destOrd="0" presId="urn:microsoft.com/office/officeart/2005/8/layout/hList7"/>
    <dgm:cxn modelId="{9B9A5128-9E01-42D5-9B27-5720725CFB13}" type="presParOf" srcId="{BF2E1F2A-E7C0-4E9A-B3F6-15A86A302CDE}" destId="{CDC38344-0735-48F4-BD89-FB1A7AE01FC1}" srcOrd="1" destOrd="0" presId="urn:microsoft.com/office/officeart/2005/8/layout/hList7"/>
    <dgm:cxn modelId="{C839F7F6-8E61-4DCF-A03E-0856281662F4}" type="presParOf" srcId="{BF2E1F2A-E7C0-4E9A-B3F6-15A86A302CDE}" destId="{A10D13CB-86E5-4D07-82C7-D6EAEC38F317}" srcOrd="2" destOrd="0" presId="urn:microsoft.com/office/officeart/2005/8/layout/hList7"/>
    <dgm:cxn modelId="{92A0FD40-A06F-40F5-A519-00EB0AEA0B22}" type="presParOf" srcId="{BF2E1F2A-E7C0-4E9A-B3F6-15A86A302CDE}" destId="{D6F1E36A-1ED1-4A5B-B366-11431FB7A64C}" srcOrd="3" destOrd="0" presId="urn:microsoft.com/office/officeart/2005/8/layout/hList7"/>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45B381-F14E-4129-9770-93B468D3D61C}" type="doc">
      <dgm:prSet loTypeId="urn:microsoft.com/office/officeart/2005/8/layout/arrow5" loCatId="relationship" qsTypeId="urn:microsoft.com/office/officeart/2005/8/quickstyle/simple1" qsCatId="simple" csTypeId="urn:microsoft.com/office/officeart/2005/8/colors/accent0_3" csCatId="mainScheme" phldr="1"/>
      <dgm:spPr/>
      <dgm:t>
        <a:bodyPr/>
        <a:lstStyle/>
        <a:p>
          <a:endParaRPr lang="en-US"/>
        </a:p>
      </dgm:t>
    </dgm:pt>
    <dgm:pt modelId="{891E0FA9-3DFE-4E77-85FC-181BC586FC0B}">
      <dgm:prSet custT="1"/>
      <dgm:spPr>
        <a:solidFill>
          <a:schemeClr val="dk2">
            <a:hueOff val="0"/>
            <a:satOff val="0"/>
            <a:lumOff val="0"/>
            <a:alpha val="85000"/>
          </a:schemeClr>
        </a:solidFill>
      </dgm:spPr>
      <dgm:t>
        <a:bodyPr/>
        <a:lstStyle/>
        <a:p>
          <a:pPr rtl="0"/>
          <a:r>
            <a:rPr lang="en-GB" sz="1400" b="1" baseline="0" dirty="0" smtClean="0"/>
            <a:t>Business Objectives</a:t>
          </a:r>
          <a:endParaRPr lang="en-GB" sz="1400" b="1" dirty="0"/>
        </a:p>
      </dgm:t>
    </dgm:pt>
    <dgm:pt modelId="{45740423-7070-4D2F-9BCE-6C13D0BB98F3}" type="parTrans" cxnId="{EC2A2CCF-8E50-46E6-B63D-608EC72DB62C}">
      <dgm:prSet/>
      <dgm:spPr/>
      <dgm:t>
        <a:bodyPr/>
        <a:lstStyle/>
        <a:p>
          <a:endParaRPr lang="en-US" sz="1400" b="1"/>
        </a:p>
      </dgm:t>
    </dgm:pt>
    <dgm:pt modelId="{068DA3D7-E014-41B4-B5CB-4478643F3500}" type="sibTrans" cxnId="{EC2A2CCF-8E50-46E6-B63D-608EC72DB62C}">
      <dgm:prSet/>
      <dgm:spPr/>
      <dgm:t>
        <a:bodyPr/>
        <a:lstStyle/>
        <a:p>
          <a:endParaRPr lang="en-US" sz="1400" b="1"/>
        </a:p>
      </dgm:t>
    </dgm:pt>
    <dgm:pt modelId="{1CCF6B34-D259-43E0-BB44-A20313DDD271}">
      <dgm:prSet custT="1"/>
      <dgm:spPr>
        <a:solidFill>
          <a:schemeClr val="dk2">
            <a:hueOff val="0"/>
            <a:satOff val="0"/>
            <a:lumOff val="0"/>
            <a:alpha val="85000"/>
          </a:schemeClr>
        </a:solidFill>
      </dgm:spPr>
      <dgm:t>
        <a:bodyPr/>
        <a:lstStyle/>
        <a:p>
          <a:pPr rtl="0"/>
          <a:r>
            <a:rPr lang="en-GB" sz="1400" b="1" baseline="0" smtClean="0"/>
            <a:t>Readiness Assessment</a:t>
          </a:r>
          <a:endParaRPr lang="en-GB" sz="1400" b="1"/>
        </a:p>
      </dgm:t>
    </dgm:pt>
    <dgm:pt modelId="{210CA77A-08C6-4356-A8D2-FFF75BECFB26}" type="parTrans" cxnId="{5D86E34A-DFA0-4DCD-B9E7-5EDA48CC2464}">
      <dgm:prSet/>
      <dgm:spPr/>
      <dgm:t>
        <a:bodyPr/>
        <a:lstStyle/>
        <a:p>
          <a:endParaRPr lang="en-US" sz="1400" b="1"/>
        </a:p>
      </dgm:t>
    </dgm:pt>
    <dgm:pt modelId="{6A315548-DB83-4CBF-AE10-6590251470BA}" type="sibTrans" cxnId="{5D86E34A-DFA0-4DCD-B9E7-5EDA48CC2464}">
      <dgm:prSet/>
      <dgm:spPr/>
      <dgm:t>
        <a:bodyPr/>
        <a:lstStyle/>
        <a:p>
          <a:endParaRPr lang="en-US" sz="1400" b="1"/>
        </a:p>
      </dgm:t>
    </dgm:pt>
    <dgm:pt modelId="{EE40ECEB-18DE-4328-82E5-34ECA412A9DD}">
      <dgm:prSet custT="1"/>
      <dgm:spPr>
        <a:solidFill>
          <a:schemeClr val="dk2">
            <a:hueOff val="0"/>
            <a:satOff val="0"/>
            <a:lumOff val="0"/>
            <a:alpha val="85000"/>
          </a:schemeClr>
        </a:solidFill>
      </dgm:spPr>
      <dgm:t>
        <a:bodyPr/>
        <a:lstStyle/>
        <a:p>
          <a:pPr rtl="0"/>
          <a:r>
            <a:rPr lang="en-GB" sz="1400" b="1" baseline="0" smtClean="0"/>
            <a:t>Upgrade Approach</a:t>
          </a:r>
          <a:endParaRPr lang="en-GB" sz="1400" b="1"/>
        </a:p>
      </dgm:t>
    </dgm:pt>
    <dgm:pt modelId="{FA881181-FD4D-4C04-B616-41F291302B98}" type="parTrans" cxnId="{E28B5617-AA46-4925-A99E-9E84F5DD110B}">
      <dgm:prSet/>
      <dgm:spPr/>
      <dgm:t>
        <a:bodyPr/>
        <a:lstStyle/>
        <a:p>
          <a:endParaRPr lang="en-US" sz="1400" b="1"/>
        </a:p>
      </dgm:t>
    </dgm:pt>
    <dgm:pt modelId="{1AFEBCF5-CE0D-44C0-B37F-B2F4ECA66683}" type="sibTrans" cxnId="{E28B5617-AA46-4925-A99E-9E84F5DD110B}">
      <dgm:prSet/>
      <dgm:spPr/>
      <dgm:t>
        <a:bodyPr/>
        <a:lstStyle/>
        <a:p>
          <a:endParaRPr lang="en-US" sz="1400" b="1"/>
        </a:p>
      </dgm:t>
    </dgm:pt>
    <dgm:pt modelId="{D3D1A1F7-4F00-4078-A0E6-9FB136992735}">
      <dgm:prSet custT="1"/>
      <dgm:spPr>
        <a:solidFill>
          <a:schemeClr val="dk2">
            <a:hueOff val="0"/>
            <a:satOff val="0"/>
            <a:lumOff val="0"/>
            <a:alpha val="85000"/>
          </a:schemeClr>
        </a:solidFill>
      </dgm:spPr>
      <dgm:t>
        <a:bodyPr/>
        <a:lstStyle/>
        <a:p>
          <a:pPr rtl="0"/>
          <a:r>
            <a:rPr lang="en-GB" sz="1400" b="1" baseline="0" smtClean="0"/>
            <a:t>Migration Approach</a:t>
          </a:r>
          <a:endParaRPr lang="en-GB" sz="1400" b="1"/>
        </a:p>
      </dgm:t>
    </dgm:pt>
    <dgm:pt modelId="{9F5716C7-54AE-4406-ADB9-797E76EBDED9}" type="parTrans" cxnId="{70AA4168-8DA8-4EDE-8CD5-E3F0299803AE}">
      <dgm:prSet/>
      <dgm:spPr/>
      <dgm:t>
        <a:bodyPr/>
        <a:lstStyle/>
        <a:p>
          <a:endParaRPr lang="en-US" sz="1400" b="1"/>
        </a:p>
      </dgm:t>
    </dgm:pt>
    <dgm:pt modelId="{3C33F449-B732-4E17-8176-EA0A6D298679}" type="sibTrans" cxnId="{70AA4168-8DA8-4EDE-8CD5-E3F0299803AE}">
      <dgm:prSet/>
      <dgm:spPr/>
      <dgm:t>
        <a:bodyPr/>
        <a:lstStyle/>
        <a:p>
          <a:endParaRPr lang="en-US" sz="1400" b="1"/>
        </a:p>
      </dgm:t>
    </dgm:pt>
    <dgm:pt modelId="{AA9B54BF-4FCA-4EEF-9626-6381A0F5AABA}" type="pres">
      <dgm:prSet presAssocID="{F545B381-F14E-4129-9770-93B468D3D61C}" presName="diagram" presStyleCnt="0">
        <dgm:presLayoutVars>
          <dgm:dir/>
          <dgm:resizeHandles val="exact"/>
        </dgm:presLayoutVars>
      </dgm:prSet>
      <dgm:spPr/>
      <dgm:t>
        <a:bodyPr/>
        <a:lstStyle/>
        <a:p>
          <a:endParaRPr lang="en-US"/>
        </a:p>
      </dgm:t>
    </dgm:pt>
    <dgm:pt modelId="{CF65925D-29E9-4401-BE1E-99BFFA3DD333}" type="pres">
      <dgm:prSet presAssocID="{891E0FA9-3DFE-4E77-85FC-181BC586FC0B}" presName="arrow" presStyleLbl="node1" presStyleIdx="0" presStyleCnt="4">
        <dgm:presLayoutVars>
          <dgm:bulletEnabled val="1"/>
        </dgm:presLayoutVars>
      </dgm:prSet>
      <dgm:spPr/>
      <dgm:t>
        <a:bodyPr/>
        <a:lstStyle/>
        <a:p>
          <a:endParaRPr lang="en-US"/>
        </a:p>
      </dgm:t>
    </dgm:pt>
    <dgm:pt modelId="{70156DFC-49BC-4DF4-B823-1A62786E1FFB}" type="pres">
      <dgm:prSet presAssocID="{1CCF6B34-D259-43E0-BB44-A20313DDD271}" presName="arrow" presStyleLbl="node1" presStyleIdx="1" presStyleCnt="4">
        <dgm:presLayoutVars>
          <dgm:bulletEnabled val="1"/>
        </dgm:presLayoutVars>
      </dgm:prSet>
      <dgm:spPr/>
      <dgm:t>
        <a:bodyPr/>
        <a:lstStyle/>
        <a:p>
          <a:endParaRPr lang="en-US"/>
        </a:p>
      </dgm:t>
    </dgm:pt>
    <dgm:pt modelId="{BDB383AC-C159-4D5E-9829-CF2A728D0083}" type="pres">
      <dgm:prSet presAssocID="{EE40ECEB-18DE-4328-82E5-34ECA412A9DD}" presName="arrow" presStyleLbl="node1" presStyleIdx="2" presStyleCnt="4">
        <dgm:presLayoutVars>
          <dgm:bulletEnabled val="1"/>
        </dgm:presLayoutVars>
      </dgm:prSet>
      <dgm:spPr/>
      <dgm:t>
        <a:bodyPr/>
        <a:lstStyle/>
        <a:p>
          <a:endParaRPr lang="en-US"/>
        </a:p>
      </dgm:t>
    </dgm:pt>
    <dgm:pt modelId="{0F2A2128-10B9-4A70-ADEA-80042EEB54FC}" type="pres">
      <dgm:prSet presAssocID="{D3D1A1F7-4F00-4078-A0E6-9FB136992735}" presName="arrow" presStyleLbl="node1" presStyleIdx="3" presStyleCnt="4">
        <dgm:presLayoutVars>
          <dgm:bulletEnabled val="1"/>
        </dgm:presLayoutVars>
      </dgm:prSet>
      <dgm:spPr/>
      <dgm:t>
        <a:bodyPr/>
        <a:lstStyle/>
        <a:p>
          <a:endParaRPr lang="en-US"/>
        </a:p>
      </dgm:t>
    </dgm:pt>
  </dgm:ptLst>
  <dgm:cxnLst>
    <dgm:cxn modelId="{5D86E34A-DFA0-4DCD-B9E7-5EDA48CC2464}" srcId="{F545B381-F14E-4129-9770-93B468D3D61C}" destId="{1CCF6B34-D259-43E0-BB44-A20313DDD271}" srcOrd="1" destOrd="0" parTransId="{210CA77A-08C6-4356-A8D2-FFF75BECFB26}" sibTransId="{6A315548-DB83-4CBF-AE10-6590251470BA}"/>
    <dgm:cxn modelId="{088E25A3-A8D0-4953-8B74-B13DDC596634}" type="presOf" srcId="{EE40ECEB-18DE-4328-82E5-34ECA412A9DD}" destId="{BDB383AC-C159-4D5E-9829-CF2A728D0083}" srcOrd="0" destOrd="0" presId="urn:microsoft.com/office/officeart/2005/8/layout/arrow5"/>
    <dgm:cxn modelId="{70AA4168-8DA8-4EDE-8CD5-E3F0299803AE}" srcId="{F545B381-F14E-4129-9770-93B468D3D61C}" destId="{D3D1A1F7-4F00-4078-A0E6-9FB136992735}" srcOrd="3" destOrd="0" parTransId="{9F5716C7-54AE-4406-ADB9-797E76EBDED9}" sibTransId="{3C33F449-B732-4E17-8176-EA0A6D298679}"/>
    <dgm:cxn modelId="{C4143129-146A-4A2B-B489-FC6832AB8824}" type="presOf" srcId="{1CCF6B34-D259-43E0-BB44-A20313DDD271}" destId="{70156DFC-49BC-4DF4-B823-1A62786E1FFB}" srcOrd="0" destOrd="0" presId="urn:microsoft.com/office/officeart/2005/8/layout/arrow5"/>
    <dgm:cxn modelId="{EC2A2CCF-8E50-46E6-B63D-608EC72DB62C}" srcId="{F545B381-F14E-4129-9770-93B468D3D61C}" destId="{891E0FA9-3DFE-4E77-85FC-181BC586FC0B}" srcOrd="0" destOrd="0" parTransId="{45740423-7070-4D2F-9BCE-6C13D0BB98F3}" sibTransId="{068DA3D7-E014-41B4-B5CB-4478643F3500}"/>
    <dgm:cxn modelId="{304CBEA6-8984-42E6-9051-AC4EC82645C1}" type="presOf" srcId="{D3D1A1F7-4F00-4078-A0E6-9FB136992735}" destId="{0F2A2128-10B9-4A70-ADEA-80042EEB54FC}" srcOrd="0" destOrd="0" presId="urn:microsoft.com/office/officeart/2005/8/layout/arrow5"/>
    <dgm:cxn modelId="{E28B5617-AA46-4925-A99E-9E84F5DD110B}" srcId="{F545B381-F14E-4129-9770-93B468D3D61C}" destId="{EE40ECEB-18DE-4328-82E5-34ECA412A9DD}" srcOrd="2" destOrd="0" parTransId="{FA881181-FD4D-4C04-B616-41F291302B98}" sibTransId="{1AFEBCF5-CE0D-44C0-B37F-B2F4ECA66683}"/>
    <dgm:cxn modelId="{ADD7448C-F502-4677-BF2A-2A47CC3A6B1F}" type="presOf" srcId="{F545B381-F14E-4129-9770-93B468D3D61C}" destId="{AA9B54BF-4FCA-4EEF-9626-6381A0F5AABA}" srcOrd="0" destOrd="0" presId="urn:microsoft.com/office/officeart/2005/8/layout/arrow5"/>
    <dgm:cxn modelId="{2E5979D2-B20F-4AC3-A710-D141991D4EFE}" type="presOf" srcId="{891E0FA9-3DFE-4E77-85FC-181BC586FC0B}" destId="{CF65925D-29E9-4401-BE1E-99BFFA3DD333}" srcOrd="0" destOrd="0" presId="urn:microsoft.com/office/officeart/2005/8/layout/arrow5"/>
    <dgm:cxn modelId="{A81F9813-7DD9-412E-BD5C-6864C2FBB608}" type="presParOf" srcId="{AA9B54BF-4FCA-4EEF-9626-6381A0F5AABA}" destId="{CF65925D-29E9-4401-BE1E-99BFFA3DD333}" srcOrd="0" destOrd="0" presId="urn:microsoft.com/office/officeart/2005/8/layout/arrow5"/>
    <dgm:cxn modelId="{B9FDF170-7DA4-442A-9724-79B2742750A2}" type="presParOf" srcId="{AA9B54BF-4FCA-4EEF-9626-6381A0F5AABA}" destId="{70156DFC-49BC-4DF4-B823-1A62786E1FFB}" srcOrd="1" destOrd="0" presId="urn:microsoft.com/office/officeart/2005/8/layout/arrow5"/>
    <dgm:cxn modelId="{0761E1EB-7A8B-400E-A0C7-6D7716791858}" type="presParOf" srcId="{AA9B54BF-4FCA-4EEF-9626-6381A0F5AABA}" destId="{BDB383AC-C159-4D5E-9829-CF2A728D0083}" srcOrd="2" destOrd="0" presId="urn:microsoft.com/office/officeart/2005/8/layout/arrow5"/>
    <dgm:cxn modelId="{A273315A-690E-43AB-BBE1-8731779A3F5A}" type="presParOf" srcId="{AA9B54BF-4FCA-4EEF-9626-6381A0F5AABA}" destId="{0F2A2128-10B9-4A70-ADEA-80042EEB54FC}" srcOrd="3"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D7DE9A-2777-4560-B203-43445A905383}" type="doc">
      <dgm:prSet loTypeId="urn:microsoft.com/office/officeart/2005/8/layout/balance1" loCatId="relationship" qsTypeId="urn:microsoft.com/office/officeart/2005/8/quickstyle/simple1" qsCatId="simple" csTypeId="urn:microsoft.com/office/officeart/2005/8/colors/accent3_3" csCatId="accent3" phldr="1"/>
      <dgm:spPr/>
      <dgm:t>
        <a:bodyPr/>
        <a:lstStyle/>
        <a:p>
          <a:endParaRPr lang="en-US"/>
        </a:p>
      </dgm:t>
    </dgm:pt>
    <dgm:pt modelId="{2406BC65-2E60-47D2-8D00-8E9170A3A5B2}">
      <dgm:prSet custT="1"/>
      <dgm:spPr>
        <a:solidFill>
          <a:schemeClr val="accent3">
            <a:shade val="80000"/>
            <a:hueOff val="0"/>
            <a:satOff val="0"/>
            <a:lumOff val="0"/>
            <a:alpha val="90000"/>
          </a:schemeClr>
        </a:solidFill>
      </dgm:spPr>
      <dgm:t>
        <a:bodyPr/>
        <a:lstStyle/>
        <a:p>
          <a:pPr rtl="0"/>
          <a:r>
            <a:rPr lang="en-GB" sz="1600" dirty="0" smtClean="0"/>
            <a:t>Team Collaboration Site</a:t>
          </a:r>
          <a:endParaRPr lang="en-GB" sz="1600" dirty="0"/>
        </a:p>
      </dgm:t>
    </dgm:pt>
    <dgm:pt modelId="{3BBB49BC-B952-44F9-A93A-5E2823C52E93}" type="parTrans" cxnId="{CAA087F0-8439-4FBE-835E-4DB3E5006C7E}">
      <dgm:prSet/>
      <dgm:spPr/>
      <dgm:t>
        <a:bodyPr/>
        <a:lstStyle/>
        <a:p>
          <a:endParaRPr lang="en-US"/>
        </a:p>
      </dgm:t>
    </dgm:pt>
    <dgm:pt modelId="{CC8F01DA-F634-4008-8941-994DAF947222}" type="sibTrans" cxnId="{CAA087F0-8439-4FBE-835E-4DB3E5006C7E}">
      <dgm:prSet/>
      <dgm:spPr/>
      <dgm:t>
        <a:bodyPr/>
        <a:lstStyle/>
        <a:p>
          <a:endParaRPr lang="en-US"/>
        </a:p>
      </dgm:t>
    </dgm:pt>
    <dgm:pt modelId="{ECB28308-CBAC-4B20-8989-237CAFC22CBE}">
      <dgm:prSet custT="1"/>
      <dgm:spPr>
        <a:solidFill>
          <a:schemeClr val="accent3">
            <a:shade val="80000"/>
            <a:hueOff val="88792"/>
            <a:satOff val="-5822"/>
            <a:lumOff val="4840"/>
            <a:alpha val="90000"/>
          </a:schemeClr>
        </a:solidFill>
      </dgm:spPr>
      <dgm:t>
        <a:bodyPr/>
        <a:lstStyle/>
        <a:p>
          <a:pPr rtl="0"/>
          <a:r>
            <a:rPr lang="en-GB" sz="1600" dirty="0" smtClean="0"/>
            <a:t>Meeting Management Site</a:t>
          </a:r>
          <a:endParaRPr lang="en-GB" sz="1600" dirty="0"/>
        </a:p>
      </dgm:t>
    </dgm:pt>
    <dgm:pt modelId="{C7188FC4-435B-4FF0-8A55-87280AB65AE8}" type="parTrans" cxnId="{87750465-7944-43CB-9024-C7D8198A8938}">
      <dgm:prSet/>
      <dgm:spPr/>
      <dgm:t>
        <a:bodyPr/>
        <a:lstStyle/>
        <a:p>
          <a:endParaRPr lang="en-US"/>
        </a:p>
      </dgm:t>
    </dgm:pt>
    <dgm:pt modelId="{4A140B73-BA92-492F-BFF7-7CA23C2E71E4}" type="sibTrans" cxnId="{87750465-7944-43CB-9024-C7D8198A8938}">
      <dgm:prSet/>
      <dgm:spPr/>
      <dgm:t>
        <a:bodyPr/>
        <a:lstStyle/>
        <a:p>
          <a:endParaRPr lang="en-US"/>
        </a:p>
      </dgm:t>
    </dgm:pt>
    <dgm:pt modelId="{112DAE52-0F4A-40B4-833A-EBA2AB79BA8E}">
      <dgm:prSet custT="1"/>
      <dgm:spPr>
        <a:solidFill>
          <a:schemeClr val="accent3">
            <a:shade val="80000"/>
            <a:hueOff val="177584"/>
            <a:satOff val="-11644"/>
            <a:lumOff val="9680"/>
            <a:alpha val="90000"/>
          </a:schemeClr>
        </a:solidFill>
      </dgm:spPr>
      <dgm:t>
        <a:bodyPr/>
        <a:lstStyle/>
        <a:p>
          <a:pPr rtl="0"/>
          <a:r>
            <a:rPr lang="en-GB" sz="1600" dirty="0" smtClean="0"/>
            <a:t>Project Collaboration Site</a:t>
          </a:r>
          <a:endParaRPr lang="en-GB" sz="1600" dirty="0"/>
        </a:p>
      </dgm:t>
    </dgm:pt>
    <dgm:pt modelId="{32EA1626-8D81-4E3E-8608-C29C7ADBD0C5}" type="parTrans" cxnId="{8A1BB40B-EC0C-44AB-85BC-B0781380BE0F}">
      <dgm:prSet/>
      <dgm:spPr/>
      <dgm:t>
        <a:bodyPr/>
        <a:lstStyle/>
        <a:p>
          <a:endParaRPr lang="en-US"/>
        </a:p>
      </dgm:t>
    </dgm:pt>
    <dgm:pt modelId="{71A16AC5-9935-4861-AEFC-B437BA12F848}" type="sibTrans" cxnId="{8A1BB40B-EC0C-44AB-85BC-B0781380BE0F}">
      <dgm:prSet/>
      <dgm:spPr/>
      <dgm:t>
        <a:bodyPr/>
        <a:lstStyle/>
        <a:p>
          <a:endParaRPr lang="en-US"/>
        </a:p>
      </dgm:t>
    </dgm:pt>
    <dgm:pt modelId="{0804C742-09C7-420B-B02D-C4C7FBB12F3F}">
      <dgm:prSet custT="1"/>
      <dgm:spPr>
        <a:solidFill>
          <a:schemeClr val="accent3">
            <a:shade val="80000"/>
            <a:hueOff val="266376"/>
            <a:satOff val="-17466"/>
            <a:lumOff val="14520"/>
            <a:alpha val="90000"/>
          </a:schemeClr>
        </a:solidFill>
      </dgm:spPr>
      <dgm:t>
        <a:bodyPr/>
        <a:lstStyle/>
        <a:p>
          <a:pPr rtl="0"/>
          <a:r>
            <a:rPr lang="en-GB" sz="1600" dirty="0" smtClean="0"/>
            <a:t>Business Applications</a:t>
          </a:r>
          <a:endParaRPr lang="en-GB" sz="1600" dirty="0"/>
        </a:p>
      </dgm:t>
    </dgm:pt>
    <dgm:pt modelId="{2252864D-3992-445A-99C2-52DB0CB5A521}" type="parTrans" cxnId="{3C083B10-3B2C-49DB-ABF9-151A2E4CED26}">
      <dgm:prSet/>
      <dgm:spPr/>
      <dgm:t>
        <a:bodyPr/>
        <a:lstStyle/>
        <a:p>
          <a:endParaRPr lang="en-US"/>
        </a:p>
      </dgm:t>
    </dgm:pt>
    <dgm:pt modelId="{DEFFC1A7-730B-4160-B662-0945311D053E}" type="sibTrans" cxnId="{3C083B10-3B2C-49DB-ABF9-151A2E4CED26}">
      <dgm:prSet/>
      <dgm:spPr/>
      <dgm:t>
        <a:bodyPr/>
        <a:lstStyle/>
        <a:p>
          <a:endParaRPr lang="en-US"/>
        </a:p>
      </dgm:t>
    </dgm:pt>
    <dgm:pt modelId="{34D6C7F7-FFAD-4AF3-B18D-0BF58A7C9838}">
      <dgm:prSet/>
      <dgm:spPr/>
      <dgm:t>
        <a:bodyPr/>
        <a:lstStyle/>
        <a:p>
          <a:pPr rtl="0"/>
          <a:r>
            <a:rPr lang="en-GB" dirty="0" smtClean="0"/>
            <a:t>Business Service</a:t>
          </a:r>
          <a:endParaRPr lang="en-GB" dirty="0"/>
        </a:p>
      </dgm:t>
    </dgm:pt>
    <dgm:pt modelId="{C75D20C9-7976-41CD-876E-D272D9D958CC}" type="parTrans" cxnId="{D2DA54D2-4284-46CC-BCBC-8C3B7EED822A}">
      <dgm:prSet/>
      <dgm:spPr/>
      <dgm:t>
        <a:bodyPr/>
        <a:lstStyle/>
        <a:p>
          <a:endParaRPr lang="en-US"/>
        </a:p>
      </dgm:t>
    </dgm:pt>
    <dgm:pt modelId="{8356DD1B-28F3-4B37-8C50-4F86F399EE11}" type="sibTrans" cxnId="{D2DA54D2-4284-46CC-BCBC-8C3B7EED822A}">
      <dgm:prSet/>
      <dgm:spPr/>
      <dgm:t>
        <a:bodyPr/>
        <a:lstStyle/>
        <a:p>
          <a:endParaRPr lang="en-US"/>
        </a:p>
      </dgm:t>
    </dgm:pt>
    <dgm:pt modelId="{D15C20E7-73D8-40EA-A180-D3B67136546E}">
      <dgm:prSet/>
      <dgm:spPr/>
      <dgm:t>
        <a:bodyPr/>
        <a:lstStyle/>
        <a:p>
          <a:pPr rtl="0"/>
          <a:r>
            <a:rPr lang="en-GB" dirty="0" smtClean="0"/>
            <a:t>SharePoint Service</a:t>
          </a:r>
          <a:endParaRPr lang="en-GB" dirty="0"/>
        </a:p>
      </dgm:t>
    </dgm:pt>
    <dgm:pt modelId="{9E3C57DB-65F7-4F17-9F45-162024CFD0F2}" type="parTrans" cxnId="{B3DE60BB-B277-48CF-ABEA-F2EFECF21970}">
      <dgm:prSet/>
      <dgm:spPr/>
      <dgm:t>
        <a:bodyPr/>
        <a:lstStyle/>
        <a:p>
          <a:endParaRPr lang="en-US"/>
        </a:p>
      </dgm:t>
    </dgm:pt>
    <dgm:pt modelId="{63694250-4A38-4EC7-98A7-660AF6F43B53}" type="sibTrans" cxnId="{B3DE60BB-B277-48CF-ABEA-F2EFECF21970}">
      <dgm:prSet/>
      <dgm:spPr/>
      <dgm:t>
        <a:bodyPr/>
        <a:lstStyle/>
        <a:p>
          <a:endParaRPr lang="en-US"/>
        </a:p>
      </dgm:t>
    </dgm:pt>
    <dgm:pt modelId="{54F87E7A-036B-4182-87CF-DE36BABA38AA}">
      <dgm:prSet custT="1"/>
      <dgm:spPr>
        <a:solidFill>
          <a:schemeClr val="accent3">
            <a:shade val="80000"/>
            <a:hueOff val="355168"/>
            <a:satOff val="-23287"/>
            <a:lumOff val="19361"/>
            <a:alpha val="90000"/>
          </a:schemeClr>
        </a:solidFill>
      </dgm:spPr>
      <dgm:t>
        <a:bodyPr/>
        <a:lstStyle/>
        <a:p>
          <a:pPr rtl="0"/>
          <a:r>
            <a:rPr lang="en-GB" sz="1600" dirty="0" smtClean="0"/>
            <a:t>Apps</a:t>
          </a:r>
          <a:endParaRPr lang="en-GB" sz="1600" dirty="0"/>
        </a:p>
      </dgm:t>
    </dgm:pt>
    <dgm:pt modelId="{BAACDE7A-3E9E-4915-AEED-51EA0CF4FF22}" type="parTrans" cxnId="{67E14CDD-39C4-4960-8AB0-0A5845DCBCD5}">
      <dgm:prSet/>
      <dgm:spPr/>
      <dgm:t>
        <a:bodyPr/>
        <a:lstStyle/>
        <a:p>
          <a:endParaRPr lang="en-US"/>
        </a:p>
      </dgm:t>
    </dgm:pt>
    <dgm:pt modelId="{569CC2C7-F723-41F9-9EC9-C00C1C8D44AA}" type="sibTrans" cxnId="{67E14CDD-39C4-4960-8AB0-0A5845DCBCD5}">
      <dgm:prSet/>
      <dgm:spPr/>
      <dgm:t>
        <a:bodyPr/>
        <a:lstStyle/>
        <a:p>
          <a:endParaRPr lang="en-US"/>
        </a:p>
      </dgm:t>
    </dgm:pt>
    <dgm:pt modelId="{B50FC2C1-17C4-42E7-8939-8F7E26916693}">
      <dgm:prSet custT="1"/>
      <dgm:spPr>
        <a:solidFill>
          <a:schemeClr val="accent3">
            <a:shade val="80000"/>
            <a:hueOff val="443959"/>
            <a:satOff val="-29109"/>
            <a:lumOff val="24201"/>
            <a:alpha val="90000"/>
          </a:schemeClr>
        </a:solidFill>
      </dgm:spPr>
      <dgm:t>
        <a:bodyPr/>
        <a:lstStyle/>
        <a:p>
          <a:pPr rtl="0"/>
          <a:r>
            <a:rPr lang="en-GB" sz="1600" smtClean="0"/>
            <a:t>Extranet</a:t>
          </a:r>
          <a:endParaRPr lang="en-GB" sz="1600" dirty="0"/>
        </a:p>
      </dgm:t>
    </dgm:pt>
    <dgm:pt modelId="{D1081522-3D8D-4425-8649-A8691062F880}" type="parTrans" cxnId="{57820A84-EE9D-400E-B036-262DC7C31CFF}">
      <dgm:prSet/>
      <dgm:spPr/>
      <dgm:t>
        <a:bodyPr/>
        <a:lstStyle/>
        <a:p>
          <a:endParaRPr lang="en-US"/>
        </a:p>
      </dgm:t>
    </dgm:pt>
    <dgm:pt modelId="{ADB6C4E3-7BB6-4E87-A628-1B144292D8D7}" type="sibTrans" cxnId="{57820A84-EE9D-400E-B036-262DC7C31CFF}">
      <dgm:prSet/>
      <dgm:spPr/>
      <dgm:t>
        <a:bodyPr/>
        <a:lstStyle/>
        <a:p>
          <a:endParaRPr lang="en-US"/>
        </a:p>
      </dgm:t>
    </dgm:pt>
    <dgm:pt modelId="{4B3A711A-042C-4407-BA41-FF044D930652}">
      <dgm:prSet custT="1"/>
      <dgm:spPr>
        <a:solidFill>
          <a:schemeClr val="accent3">
            <a:shade val="80000"/>
            <a:hueOff val="532751"/>
            <a:satOff val="-34931"/>
            <a:lumOff val="29041"/>
            <a:alpha val="90000"/>
          </a:schemeClr>
        </a:solidFill>
      </dgm:spPr>
      <dgm:t>
        <a:bodyPr/>
        <a:lstStyle/>
        <a:p>
          <a:pPr rtl="0"/>
          <a:r>
            <a:rPr lang="en-GB" sz="1600" smtClean="0"/>
            <a:t>Intranet</a:t>
          </a:r>
          <a:endParaRPr lang="en-GB" sz="1600" dirty="0"/>
        </a:p>
      </dgm:t>
    </dgm:pt>
    <dgm:pt modelId="{ACC78F98-1D12-4E07-AE22-23BCDADCD0C4}" type="parTrans" cxnId="{828A8F17-2058-4FB2-ACA6-3B78A7A310C9}">
      <dgm:prSet/>
      <dgm:spPr/>
      <dgm:t>
        <a:bodyPr/>
        <a:lstStyle/>
        <a:p>
          <a:endParaRPr lang="en-US"/>
        </a:p>
      </dgm:t>
    </dgm:pt>
    <dgm:pt modelId="{B37EDA4D-29A8-4E63-8411-E5F92AB78652}" type="sibTrans" cxnId="{828A8F17-2058-4FB2-ACA6-3B78A7A310C9}">
      <dgm:prSet/>
      <dgm:spPr/>
      <dgm:t>
        <a:bodyPr/>
        <a:lstStyle/>
        <a:p>
          <a:endParaRPr lang="en-US"/>
        </a:p>
      </dgm:t>
    </dgm:pt>
    <dgm:pt modelId="{3E58245C-E61C-48BB-B9E3-81CEAD3CFC88}">
      <dgm:prSet custT="1"/>
      <dgm:spPr>
        <a:solidFill>
          <a:schemeClr val="accent3">
            <a:shade val="80000"/>
            <a:hueOff val="621543"/>
            <a:satOff val="-40753"/>
            <a:lumOff val="33881"/>
            <a:alpha val="90000"/>
          </a:schemeClr>
        </a:solidFill>
      </dgm:spPr>
      <dgm:t>
        <a:bodyPr/>
        <a:lstStyle/>
        <a:p>
          <a:pPr rtl="0"/>
          <a:r>
            <a:rPr lang="en-GB" sz="1600" dirty="0" smtClean="0"/>
            <a:t>Team Collaboration</a:t>
          </a:r>
          <a:endParaRPr lang="en-GB" sz="1600" dirty="0"/>
        </a:p>
      </dgm:t>
    </dgm:pt>
    <dgm:pt modelId="{5D09906D-093B-4AEB-8C86-C8F41F22D63C}" type="parTrans" cxnId="{378F0691-8385-43EA-AD88-E0902BF4BFEA}">
      <dgm:prSet/>
      <dgm:spPr/>
      <dgm:t>
        <a:bodyPr/>
        <a:lstStyle/>
        <a:p>
          <a:endParaRPr lang="en-US"/>
        </a:p>
      </dgm:t>
    </dgm:pt>
    <dgm:pt modelId="{B637CE0B-61C4-4750-BF1B-B61077631A10}" type="sibTrans" cxnId="{378F0691-8385-43EA-AD88-E0902BF4BFEA}">
      <dgm:prSet/>
      <dgm:spPr/>
      <dgm:t>
        <a:bodyPr/>
        <a:lstStyle/>
        <a:p>
          <a:endParaRPr lang="en-US"/>
        </a:p>
      </dgm:t>
    </dgm:pt>
    <dgm:pt modelId="{166ACD3C-6E41-41D2-8FB6-1E0F8A8E5AFA}" type="pres">
      <dgm:prSet presAssocID="{BBD7DE9A-2777-4560-B203-43445A905383}" presName="outerComposite" presStyleCnt="0">
        <dgm:presLayoutVars>
          <dgm:chMax val="2"/>
          <dgm:animLvl val="lvl"/>
          <dgm:resizeHandles val="exact"/>
        </dgm:presLayoutVars>
      </dgm:prSet>
      <dgm:spPr/>
      <dgm:t>
        <a:bodyPr/>
        <a:lstStyle/>
        <a:p>
          <a:endParaRPr lang="en-US"/>
        </a:p>
      </dgm:t>
    </dgm:pt>
    <dgm:pt modelId="{F7CAEF15-7FE8-48C6-9418-AD0B2DBA96CE}" type="pres">
      <dgm:prSet presAssocID="{BBD7DE9A-2777-4560-B203-43445A905383}" presName="dummyMaxCanvas" presStyleCnt="0"/>
      <dgm:spPr/>
    </dgm:pt>
    <dgm:pt modelId="{28F6D851-877B-4849-8733-0ACE146A1030}" type="pres">
      <dgm:prSet presAssocID="{BBD7DE9A-2777-4560-B203-43445A905383}" presName="parentComposite" presStyleCnt="0"/>
      <dgm:spPr/>
    </dgm:pt>
    <dgm:pt modelId="{CE72890A-E873-4CAC-9B7A-59D32A2B8CD4}" type="pres">
      <dgm:prSet presAssocID="{BBD7DE9A-2777-4560-B203-43445A905383}" presName="parent1" presStyleLbl="alignAccFollowNode1" presStyleIdx="0" presStyleCnt="4">
        <dgm:presLayoutVars>
          <dgm:chMax val="4"/>
        </dgm:presLayoutVars>
      </dgm:prSet>
      <dgm:spPr/>
      <dgm:t>
        <a:bodyPr/>
        <a:lstStyle/>
        <a:p>
          <a:endParaRPr lang="en-US"/>
        </a:p>
      </dgm:t>
    </dgm:pt>
    <dgm:pt modelId="{4BF63035-CD67-4684-98BE-7E48AE33A257}" type="pres">
      <dgm:prSet presAssocID="{BBD7DE9A-2777-4560-B203-43445A905383}" presName="parent2" presStyleLbl="alignAccFollowNode1" presStyleIdx="1" presStyleCnt="4">
        <dgm:presLayoutVars>
          <dgm:chMax val="4"/>
        </dgm:presLayoutVars>
      </dgm:prSet>
      <dgm:spPr/>
      <dgm:t>
        <a:bodyPr/>
        <a:lstStyle/>
        <a:p>
          <a:endParaRPr lang="en-US"/>
        </a:p>
      </dgm:t>
    </dgm:pt>
    <dgm:pt modelId="{118CA172-F258-4796-9E0D-E0910A951E89}" type="pres">
      <dgm:prSet presAssocID="{BBD7DE9A-2777-4560-B203-43445A905383}" presName="childrenComposite" presStyleCnt="0"/>
      <dgm:spPr/>
    </dgm:pt>
    <dgm:pt modelId="{1392F653-1AEA-4671-B015-F027F2FC3426}" type="pres">
      <dgm:prSet presAssocID="{BBD7DE9A-2777-4560-B203-43445A905383}" presName="dummyMaxCanvas_ChildArea" presStyleCnt="0"/>
      <dgm:spPr/>
    </dgm:pt>
    <dgm:pt modelId="{99EDD39A-430B-49C7-AC29-D080DC2BC07F}" type="pres">
      <dgm:prSet presAssocID="{BBD7DE9A-2777-4560-B203-43445A905383}" presName="fulcrum" presStyleLbl="alignAccFollowNode1" presStyleIdx="2" presStyleCnt="4"/>
      <dgm:spPr/>
    </dgm:pt>
    <dgm:pt modelId="{6B0E4F3F-4F81-498C-9E13-BCDCA516F309}" type="pres">
      <dgm:prSet presAssocID="{BBD7DE9A-2777-4560-B203-43445A905383}" presName="balance_44" presStyleLbl="alignAccFollowNode1" presStyleIdx="3" presStyleCnt="4">
        <dgm:presLayoutVars>
          <dgm:bulletEnabled val="1"/>
        </dgm:presLayoutVars>
      </dgm:prSet>
      <dgm:spPr/>
    </dgm:pt>
    <dgm:pt modelId="{0637B002-F30F-4D42-B436-B4E1D0116340}" type="pres">
      <dgm:prSet presAssocID="{BBD7DE9A-2777-4560-B203-43445A905383}" presName="right_44_1" presStyleLbl="node1" presStyleIdx="0" presStyleCnt="8">
        <dgm:presLayoutVars>
          <dgm:bulletEnabled val="1"/>
        </dgm:presLayoutVars>
      </dgm:prSet>
      <dgm:spPr/>
      <dgm:t>
        <a:bodyPr/>
        <a:lstStyle/>
        <a:p>
          <a:endParaRPr lang="en-US"/>
        </a:p>
      </dgm:t>
    </dgm:pt>
    <dgm:pt modelId="{F8545DE3-A9DF-424F-8A67-A34B446E9711}" type="pres">
      <dgm:prSet presAssocID="{BBD7DE9A-2777-4560-B203-43445A905383}" presName="right_44_2" presStyleLbl="node1" presStyleIdx="1" presStyleCnt="8">
        <dgm:presLayoutVars>
          <dgm:bulletEnabled val="1"/>
        </dgm:presLayoutVars>
      </dgm:prSet>
      <dgm:spPr/>
      <dgm:t>
        <a:bodyPr/>
        <a:lstStyle/>
        <a:p>
          <a:endParaRPr lang="en-US"/>
        </a:p>
      </dgm:t>
    </dgm:pt>
    <dgm:pt modelId="{3BC6BDF1-B0BC-431B-A06A-6D3ADB11736C}" type="pres">
      <dgm:prSet presAssocID="{BBD7DE9A-2777-4560-B203-43445A905383}" presName="right_44_3" presStyleLbl="node1" presStyleIdx="2" presStyleCnt="8">
        <dgm:presLayoutVars>
          <dgm:bulletEnabled val="1"/>
        </dgm:presLayoutVars>
      </dgm:prSet>
      <dgm:spPr/>
      <dgm:t>
        <a:bodyPr/>
        <a:lstStyle/>
        <a:p>
          <a:endParaRPr lang="en-US"/>
        </a:p>
      </dgm:t>
    </dgm:pt>
    <dgm:pt modelId="{36D459A5-6272-4B5D-9905-95B84513880E}" type="pres">
      <dgm:prSet presAssocID="{BBD7DE9A-2777-4560-B203-43445A905383}" presName="right_44_4" presStyleLbl="node1" presStyleIdx="3" presStyleCnt="8">
        <dgm:presLayoutVars>
          <dgm:bulletEnabled val="1"/>
        </dgm:presLayoutVars>
      </dgm:prSet>
      <dgm:spPr/>
      <dgm:t>
        <a:bodyPr/>
        <a:lstStyle/>
        <a:p>
          <a:endParaRPr lang="en-US"/>
        </a:p>
      </dgm:t>
    </dgm:pt>
    <dgm:pt modelId="{CAC5F391-1A71-4698-B280-880857C0796B}" type="pres">
      <dgm:prSet presAssocID="{BBD7DE9A-2777-4560-B203-43445A905383}" presName="left_44_1" presStyleLbl="node1" presStyleIdx="4" presStyleCnt="8">
        <dgm:presLayoutVars>
          <dgm:bulletEnabled val="1"/>
        </dgm:presLayoutVars>
      </dgm:prSet>
      <dgm:spPr/>
      <dgm:t>
        <a:bodyPr/>
        <a:lstStyle/>
        <a:p>
          <a:endParaRPr lang="en-US"/>
        </a:p>
      </dgm:t>
    </dgm:pt>
    <dgm:pt modelId="{2038CDC9-7D3C-408D-AE6C-9A1FFF1FC554}" type="pres">
      <dgm:prSet presAssocID="{BBD7DE9A-2777-4560-B203-43445A905383}" presName="left_44_2" presStyleLbl="node1" presStyleIdx="5" presStyleCnt="8">
        <dgm:presLayoutVars>
          <dgm:bulletEnabled val="1"/>
        </dgm:presLayoutVars>
      </dgm:prSet>
      <dgm:spPr/>
      <dgm:t>
        <a:bodyPr/>
        <a:lstStyle/>
        <a:p>
          <a:endParaRPr lang="en-US"/>
        </a:p>
      </dgm:t>
    </dgm:pt>
    <dgm:pt modelId="{9B3000D2-2555-4EEB-AE55-B2261DFF30B2}" type="pres">
      <dgm:prSet presAssocID="{BBD7DE9A-2777-4560-B203-43445A905383}" presName="left_44_3" presStyleLbl="node1" presStyleIdx="6" presStyleCnt="8">
        <dgm:presLayoutVars>
          <dgm:bulletEnabled val="1"/>
        </dgm:presLayoutVars>
      </dgm:prSet>
      <dgm:spPr/>
      <dgm:t>
        <a:bodyPr/>
        <a:lstStyle/>
        <a:p>
          <a:endParaRPr lang="en-US"/>
        </a:p>
      </dgm:t>
    </dgm:pt>
    <dgm:pt modelId="{C0841A14-A05D-4102-80E4-5D3C5711584B}" type="pres">
      <dgm:prSet presAssocID="{BBD7DE9A-2777-4560-B203-43445A905383}" presName="left_44_4" presStyleLbl="node1" presStyleIdx="7" presStyleCnt="8">
        <dgm:presLayoutVars>
          <dgm:bulletEnabled val="1"/>
        </dgm:presLayoutVars>
      </dgm:prSet>
      <dgm:spPr/>
      <dgm:t>
        <a:bodyPr/>
        <a:lstStyle/>
        <a:p>
          <a:endParaRPr lang="en-US"/>
        </a:p>
      </dgm:t>
    </dgm:pt>
  </dgm:ptLst>
  <dgm:cxnLst>
    <dgm:cxn modelId="{9725D1D0-DCEF-4F62-87BD-142A4B2E0537}" type="presOf" srcId="{54F87E7A-036B-4182-87CF-DE36BABA38AA}" destId="{CAC5F391-1A71-4698-B280-880857C0796B}" srcOrd="0" destOrd="0" presId="urn:microsoft.com/office/officeart/2005/8/layout/balance1"/>
    <dgm:cxn modelId="{87750465-7944-43CB-9024-C7D8198A8938}" srcId="{34D6C7F7-FFAD-4AF3-B18D-0BF58A7C9838}" destId="{ECB28308-CBAC-4B20-8989-237CAFC22CBE}" srcOrd="1" destOrd="0" parTransId="{C7188FC4-435B-4FF0-8A55-87280AB65AE8}" sibTransId="{4A140B73-BA92-492F-BFF7-7CA23C2E71E4}"/>
    <dgm:cxn modelId="{3C083B10-3B2C-49DB-ABF9-151A2E4CED26}" srcId="{34D6C7F7-FFAD-4AF3-B18D-0BF58A7C9838}" destId="{0804C742-09C7-420B-B02D-C4C7FBB12F3F}" srcOrd="3" destOrd="0" parTransId="{2252864D-3992-445A-99C2-52DB0CB5A521}" sibTransId="{DEFFC1A7-730B-4160-B662-0945311D053E}"/>
    <dgm:cxn modelId="{7D34DDC6-815C-4800-B092-A83709A6F1CA}" type="presOf" srcId="{D15C20E7-73D8-40EA-A180-D3B67136546E}" destId="{CE72890A-E873-4CAC-9B7A-59D32A2B8CD4}" srcOrd="0" destOrd="0" presId="urn:microsoft.com/office/officeart/2005/8/layout/balance1"/>
    <dgm:cxn modelId="{D2DA54D2-4284-46CC-BCBC-8C3B7EED822A}" srcId="{BBD7DE9A-2777-4560-B203-43445A905383}" destId="{34D6C7F7-FFAD-4AF3-B18D-0BF58A7C9838}" srcOrd="1" destOrd="0" parTransId="{C75D20C9-7976-41CD-876E-D272D9D958CC}" sibTransId="{8356DD1B-28F3-4B37-8C50-4F86F399EE11}"/>
    <dgm:cxn modelId="{67E14CDD-39C4-4960-8AB0-0A5845DCBCD5}" srcId="{D15C20E7-73D8-40EA-A180-D3B67136546E}" destId="{54F87E7A-036B-4182-87CF-DE36BABA38AA}" srcOrd="0" destOrd="0" parTransId="{BAACDE7A-3E9E-4915-AEED-51EA0CF4FF22}" sibTransId="{569CC2C7-F723-41F9-9EC9-C00C1C8D44AA}"/>
    <dgm:cxn modelId="{B3DE60BB-B277-48CF-ABEA-F2EFECF21970}" srcId="{BBD7DE9A-2777-4560-B203-43445A905383}" destId="{D15C20E7-73D8-40EA-A180-D3B67136546E}" srcOrd="0" destOrd="0" parTransId="{9E3C57DB-65F7-4F17-9F45-162024CFD0F2}" sibTransId="{63694250-4A38-4EC7-98A7-660AF6F43B53}"/>
    <dgm:cxn modelId="{CAA087F0-8439-4FBE-835E-4DB3E5006C7E}" srcId="{34D6C7F7-FFAD-4AF3-B18D-0BF58A7C9838}" destId="{2406BC65-2E60-47D2-8D00-8E9170A3A5B2}" srcOrd="0" destOrd="0" parTransId="{3BBB49BC-B952-44F9-A93A-5E2823C52E93}" sibTransId="{CC8F01DA-F634-4008-8941-994DAF947222}"/>
    <dgm:cxn modelId="{3537C505-7CE9-40DA-B9E1-CB5B041255F9}" type="presOf" srcId="{0804C742-09C7-420B-B02D-C4C7FBB12F3F}" destId="{36D459A5-6272-4B5D-9905-95B84513880E}" srcOrd="0" destOrd="0" presId="urn:microsoft.com/office/officeart/2005/8/layout/balance1"/>
    <dgm:cxn modelId="{8D889204-D920-4245-8FDB-16A33B68AD44}" type="presOf" srcId="{ECB28308-CBAC-4B20-8989-237CAFC22CBE}" destId="{F8545DE3-A9DF-424F-8A67-A34B446E9711}" srcOrd="0" destOrd="0" presId="urn:microsoft.com/office/officeart/2005/8/layout/balance1"/>
    <dgm:cxn modelId="{163DBEE8-0ADA-44EB-AE33-6C4026462F2E}" type="presOf" srcId="{34D6C7F7-FFAD-4AF3-B18D-0BF58A7C9838}" destId="{4BF63035-CD67-4684-98BE-7E48AE33A257}" srcOrd="0" destOrd="0" presId="urn:microsoft.com/office/officeart/2005/8/layout/balance1"/>
    <dgm:cxn modelId="{532232CF-6EF5-4DB5-A50E-C198D9D73887}" type="presOf" srcId="{4B3A711A-042C-4407-BA41-FF044D930652}" destId="{9B3000D2-2555-4EEB-AE55-B2261DFF30B2}" srcOrd="0" destOrd="0" presId="urn:microsoft.com/office/officeart/2005/8/layout/balance1"/>
    <dgm:cxn modelId="{3A31C7EB-6EF2-42B4-8260-7D59A9B66503}" type="presOf" srcId="{112DAE52-0F4A-40B4-833A-EBA2AB79BA8E}" destId="{3BC6BDF1-B0BC-431B-A06A-6D3ADB11736C}" srcOrd="0" destOrd="0" presId="urn:microsoft.com/office/officeart/2005/8/layout/balance1"/>
    <dgm:cxn modelId="{8A1BB40B-EC0C-44AB-85BC-B0781380BE0F}" srcId="{34D6C7F7-FFAD-4AF3-B18D-0BF58A7C9838}" destId="{112DAE52-0F4A-40B4-833A-EBA2AB79BA8E}" srcOrd="2" destOrd="0" parTransId="{32EA1626-8D81-4E3E-8608-C29C7ADBD0C5}" sibTransId="{71A16AC5-9935-4861-AEFC-B437BA12F848}"/>
    <dgm:cxn modelId="{378F0691-8385-43EA-AD88-E0902BF4BFEA}" srcId="{D15C20E7-73D8-40EA-A180-D3B67136546E}" destId="{3E58245C-E61C-48BB-B9E3-81CEAD3CFC88}" srcOrd="3" destOrd="0" parTransId="{5D09906D-093B-4AEB-8C86-C8F41F22D63C}" sibTransId="{B637CE0B-61C4-4750-BF1B-B61077631A10}"/>
    <dgm:cxn modelId="{C6BCA63A-E83A-4BFC-BC34-ECA2D57F7908}" type="presOf" srcId="{B50FC2C1-17C4-42E7-8939-8F7E26916693}" destId="{2038CDC9-7D3C-408D-AE6C-9A1FFF1FC554}" srcOrd="0" destOrd="0" presId="urn:microsoft.com/office/officeart/2005/8/layout/balance1"/>
    <dgm:cxn modelId="{57820A84-EE9D-400E-B036-262DC7C31CFF}" srcId="{D15C20E7-73D8-40EA-A180-D3B67136546E}" destId="{B50FC2C1-17C4-42E7-8939-8F7E26916693}" srcOrd="1" destOrd="0" parTransId="{D1081522-3D8D-4425-8649-A8691062F880}" sibTransId="{ADB6C4E3-7BB6-4E87-A628-1B144292D8D7}"/>
    <dgm:cxn modelId="{DC19E05E-3145-489F-A101-B289409C8FC1}" type="presOf" srcId="{2406BC65-2E60-47D2-8D00-8E9170A3A5B2}" destId="{0637B002-F30F-4D42-B436-B4E1D0116340}" srcOrd="0" destOrd="0" presId="urn:microsoft.com/office/officeart/2005/8/layout/balance1"/>
    <dgm:cxn modelId="{828A8F17-2058-4FB2-ACA6-3B78A7A310C9}" srcId="{D15C20E7-73D8-40EA-A180-D3B67136546E}" destId="{4B3A711A-042C-4407-BA41-FF044D930652}" srcOrd="2" destOrd="0" parTransId="{ACC78F98-1D12-4E07-AE22-23BCDADCD0C4}" sibTransId="{B37EDA4D-29A8-4E63-8411-E5F92AB78652}"/>
    <dgm:cxn modelId="{E49BF4F3-D1A9-412A-90FD-D1699222B582}" type="presOf" srcId="{3E58245C-E61C-48BB-B9E3-81CEAD3CFC88}" destId="{C0841A14-A05D-4102-80E4-5D3C5711584B}" srcOrd="0" destOrd="0" presId="urn:microsoft.com/office/officeart/2005/8/layout/balance1"/>
    <dgm:cxn modelId="{AA978E55-0905-43C0-973D-85C85E8799B1}" type="presOf" srcId="{BBD7DE9A-2777-4560-B203-43445A905383}" destId="{166ACD3C-6E41-41D2-8FB6-1E0F8A8E5AFA}" srcOrd="0" destOrd="0" presId="urn:microsoft.com/office/officeart/2005/8/layout/balance1"/>
    <dgm:cxn modelId="{597AB868-3855-4A2D-9997-FF52B9BDB24A}" type="presParOf" srcId="{166ACD3C-6E41-41D2-8FB6-1E0F8A8E5AFA}" destId="{F7CAEF15-7FE8-48C6-9418-AD0B2DBA96CE}" srcOrd="0" destOrd="0" presId="urn:microsoft.com/office/officeart/2005/8/layout/balance1"/>
    <dgm:cxn modelId="{FC4C7A56-2AEF-462D-887A-ED87A93D808D}" type="presParOf" srcId="{166ACD3C-6E41-41D2-8FB6-1E0F8A8E5AFA}" destId="{28F6D851-877B-4849-8733-0ACE146A1030}" srcOrd="1" destOrd="0" presId="urn:microsoft.com/office/officeart/2005/8/layout/balance1"/>
    <dgm:cxn modelId="{B653CEFE-3EE5-4C78-B692-2D11FC5710BA}" type="presParOf" srcId="{28F6D851-877B-4849-8733-0ACE146A1030}" destId="{CE72890A-E873-4CAC-9B7A-59D32A2B8CD4}" srcOrd="0" destOrd="0" presId="urn:microsoft.com/office/officeart/2005/8/layout/balance1"/>
    <dgm:cxn modelId="{5B48FB27-B082-43B1-8C1D-B71C034975D5}" type="presParOf" srcId="{28F6D851-877B-4849-8733-0ACE146A1030}" destId="{4BF63035-CD67-4684-98BE-7E48AE33A257}" srcOrd="1" destOrd="0" presId="urn:microsoft.com/office/officeart/2005/8/layout/balance1"/>
    <dgm:cxn modelId="{9CF74C1C-B227-43D0-B2EA-14A32FE3F93C}" type="presParOf" srcId="{166ACD3C-6E41-41D2-8FB6-1E0F8A8E5AFA}" destId="{118CA172-F258-4796-9E0D-E0910A951E89}" srcOrd="2" destOrd="0" presId="urn:microsoft.com/office/officeart/2005/8/layout/balance1"/>
    <dgm:cxn modelId="{E34C3A74-324E-45A8-BDC3-7B4DA372CC7E}" type="presParOf" srcId="{118CA172-F258-4796-9E0D-E0910A951E89}" destId="{1392F653-1AEA-4671-B015-F027F2FC3426}" srcOrd="0" destOrd="0" presId="urn:microsoft.com/office/officeart/2005/8/layout/balance1"/>
    <dgm:cxn modelId="{EE168C16-6BB9-46BC-A738-71288281B475}" type="presParOf" srcId="{118CA172-F258-4796-9E0D-E0910A951E89}" destId="{99EDD39A-430B-49C7-AC29-D080DC2BC07F}" srcOrd="1" destOrd="0" presId="urn:microsoft.com/office/officeart/2005/8/layout/balance1"/>
    <dgm:cxn modelId="{227A08B9-DD1D-4E92-A0F6-351434F12138}" type="presParOf" srcId="{118CA172-F258-4796-9E0D-E0910A951E89}" destId="{6B0E4F3F-4F81-498C-9E13-BCDCA516F309}" srcOrd="2" destOrd="0" presId="urn:microsoft.com/office/officeart/2005/8/layout/balance1"/>
    <dgm:cxn modelId="{0361D39F-023B-4B10-9ADA-67B55EF66649}" type="presParOf" srcId="{118CA172-F258-4796-9E0D-E0910A951E89}" destId="{0637B002-F30F-4D42-B436-B4E1D0116340}" srcOrd="3" destOrd="0" presId="urn:microsoft.com/office/officeart/2005/8/layout/balance1"/>
    <dgm:cxn modelId="{0A8C5C0B-1F5D-4C95-9730-543BAEF43A71}" type="presParOf" srcId="{118CA172-F258-4796-9E0D-E0910A951E89}" destId="{F8545DE3-A9DF-424F-8A67-A34B446E9711}" srcOrd="4" destOrd="0" presId="urn:microsoft.com/office/officeart/2005/8/layout/balance1"/>
    <dgm:cxn modelId="{15B013EC-1649-44A2-B81C-7C37790C7F8D}" type="presParOf" srcId="{118CA172-F258-4796-9E0D-E0910A951E89}" destId="{3BC6BDF1-B0BC-431B-A06A-6D3ADB11736C}" srcOrd="5" destOrd="0" presId="urn:microsoft.com/office/officeart/2005/8/layout/balance1"/>
    <dgm:cxn modelId="{5185590E-A0E5-4A90-B4D3-B29E6F086610}" type="presParOf" srcId="{118CA172-F258-4796-9E0D-E0910A951E89}" destId="{36D459A5-6272-4B5D-9905-95B84513880E}" srcOrd="6" destOrd="0" presId="urn:microsoft.com/office/officeart/2005/8/layout/balance1"/>
    <dgm:cxn modelId="{140F94B5-6F47-4392-8D71-64723FB59339}" type="presParOf" srcId="{118CA172-F258-4796-9E0D-E0910A951E89}" destId="{CAC5F391-1A71-4698-B280-880857C0796B}" srcOrd="7" destOrd="0" presId="urn:microsoft.com/office/officeart/2005/8/layout/balance1"/>
    <dgm:cxn modelId="{760EA003-2F80-4E22-8221-FA5062BA3B60}" type="presParOf" srcId="{118CA172-F258-4796-9E0D-E0910A951E89}" destId="{2038CDC9-7D3C-408D-AE6C-9A1FFF1FC554}" srcOrd="8" destOrd="0" presId="urn:microsoft.com/office/officeart/2005/8/layout/balance1"/>
    <dgm:cxn modelId="{BEFEF2ED-D0F8-466C-9681-3058140A30CA}" type="presParOf" srcId="{118CA172-F258-4796-9E0D-E0910A951E89}" destId="{9B3000D2-2555-4EEB-AE55-B2261DFF30B2}" srcOrd="9" destOrd="0" presId="urn:microsoft.com/office/officeart/2005/8/layout/balance1"/>
    <dgm:cxn modelId="{2D73A3D4-4B60-49E9-BA99-A30138209475}" type="presParOf" srcId="{118CA172-F258-4796-9E0D-E0910A951E89}" destId="{C0841A14-A05D-4102-80E4-5D3C5711584B}" srcOrd="10"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BD965B-0132-48AB-819C-41281578AE18}"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GB"/>
        </a:p>
      </dgm:t>
    </dgm:pt>
    <dgm:pt modelId="{EC503E16-1A79-429E-B5E9-FBAC8E237B21}">
      <dgm:prSet custT="1"/>
      <dgm:spPr/>
      <dgm:t>
        <a:bodyPr/>
        <a:lstStyle/>
        <a:p>
          <a:pPr rtl="0"/>
          <a:r>
            <a:rPr lang="en-GB" sz="2000" dirty="0" smtClean="0">
              <a:latin typeface="+mj-lt"/>
            </a:rPr>
            <a:t>SharePoint Farm</a:t>
          </a:r>
          <a:endParaRPr lang="en-GB" sz="2000" dirty="0">
            <a:latin typeface="+mj-lt"/>
          </a:endParaRPr>
        </a:p>
      </dgm:t>
    </dgm:pt>
    <dgm:pt modelId="{C1920201-D551-4DE0-82E5-1FA0EED886D8}" type="parTrans" cxnId="{4B771F97-DE78-498A-8BDC-44A529294E94}">
      <dgm:prSet/>
      <dgm:spPr/>
      <dgm:t>
        <a:bodyPr/>
        <a:lstStyle/>
        <a:p>
          <a:endParaRPr lang="en-GB" sz="2000">
            <a:latin typeface="+mj-lt"/>
          </a:endParaRPr>
        </a:p>
      </dgm:t>
    </dgm:pt>
    <dgm:pt modelId="{B8986E38-AED2-49D2-8524-429C5CA2D4C4}" type="sibTrans" cxnId="{4B771F97-DE78-498A-8BDC-44A529294E94}">
      <dgm:prSet/>
      <dgm:spPr/>
      <dgm:t>
        <a:bodyPr/>
        <a:lstStyle/>
        <a:p>
          <a:endParaRPr lang="en-GB" sz="2000">
            <a:latin typeface="+mj-lt"/>
          </a:endParaRPr>
        </a:p>
      </dgm:t>
    </dgm:pt>
    <dgm:pt modelId="{169E6A11-2039-4ECC-BAAB-F2206D321A34}">
      <dgm:prSet custT="1"/>
      <dgm:spPr/>
      <dgm:t>
        <a:bodyPr/>
        <a:lstStyle/>
        <a:p>
          <a:pPr rtl="0"/>
          <a:r>
            <a:rPr lang="en-GB" sz="2000" smtClean="0">
              <a:latin typeface="+mj-lt"/>
            </a:rPr>
            <a:t>Servers</a:t>
          </a:r>
          <a:endParaRPr lang="en-GB" sz="2000">
            <a:latin typeface="+mj-lt"/>
          </a:endParaRPr>
        </a:p>
      </dgm:t>
    </dgm:pt>
    <dgm:pt modelId="{DFAB6DA8-5F2B-415E-B7F3-03475FBD7142}" type="parTrans" cxnId="{FDD1288F-B0BF-45EC-B8ED-FAAB18A7F0B4}">
      <dgm:prSet/>
      <dgm:spPr/>
      <dgm:t>
        <a:bodyPr/>
        <a:lstStyle/>
        <a:p>
          <a:endParaRPr lang="en-GB" sz="2000">
            <a:latin typeface="+mj-lt"/>
          </a:endParaRPr>
        </a:p>
      </dgm:t>
    </dgm:pt>
    <dgm:pt modelId="{1D38CB2A-84DF-4F25-8D61-A07D3339A048}" type="sibTrans" cxnId="{FDD1288F-B0BF-45EC-B8ED-FAAB18A7F0B4}">
      <dgm:prSet/>
      <dgm:spPr/>
      <dgm:t>
        <a:bodyPr/>
        <a:lstStyle/>
        <a:p>
          <a:endParaRPr lang="en-GB" sz="2000">
            <a:latin typeface="+mj-lt"/>
          </a:endParaRPr>
        </a:p>
      </dgm:t>
    </dgm:pt>
    <dgm:pt modelId="{2CC88AC1-5F6D-4DBF-8CCA-0765CD36DD01}">
      <dgm:prSet custT="1"/>
      <dgm:spPr/>
      <dgm:t>
        <a:bodyPr/>
        <a:lstStyle/>
        <a:p>
          <a:pPr rtl="0"/>
          <a:r>
            <a:rPr lang="en-GB" sz="2000" smtClean="0">
              <a:latin typeface="+mj-lt"/>
            </a:rPr>
            <a:t>Service Applications</a:t>
          </a:r>
          <a:endParaRPr lang="en-GB" sz="2000">
            <a:latin typeface="+mj-lt"/>
          </a:endParaRPr>
        </a:p>
      </dgm:t>
    </dgm:pt>
    <dgm:pt modelId="{16818A31-8B08-49F9-9650-D9C22471DD0B}" type="parTrans" cxnId="{91322447-3047-4C6C-9204-1DFABE6952AF}">
      <dgm:prSet/>
      <dgm:spPr/>
      <dgm:t>
        <a:bodyPr/>
        <a:lstStyle/>
        <a:p>
          <a:endParaRPr lang="en-GB" sz="2000">
            <a:latin typeface="+mj-lt"/>
          </a:endParaRPr>
        </a:p>
      </dgm:t>
    </dgm:pt>
    <dgm:pt modelId="{B02C5CE6-5484-42A4-AB61-18381CC8CB4D}" type="sibTrans" cxnId="{91322447-3047-4C6C-9204-1DFABE6952AF}">
      <dgm:prSet/>
      <dgm:spPr/>
      <dgm:t>
        <a:bodyPr/>
        <a:lstStyle/>
        <a:p>
          <a:endParaRPr lang="en-GB" sz="2000">
            <a:latin typeface="+mj-lt"/>
          </a:endParaRPr>
        </a:p>
      </dgm:t>
    </dgm:pt>
    <dgm:pt modelId="{0DB27197-B085-40E4-8D52-AD00BE6C3121}">
      <dgm:prSet custT="1"/>
      <dgm:spPr/>
      <dgm:t>
        <a:bodyPr/>
        <a:lstStyle/>
        <a:p>
          <a:pPr rtl="0"/>
          <a:r>
            <a:rPr lang="en-GB" sz="2000" smtClean="0">
              <a:latin typeface="+mj-lt"/>
            </a:rPr>
            <a:t>Web Applications</a:t>
          </a:r>
          <a:endParaRPr lang="en-GB" sz="2000">
            <a:latin typeface="+mj-lt"/>
          </a:endParaRPr>
        </a:p>
      </dgm:t>
    </dgm:pt>
    <dgm:pt modelId="{66710F9B-0AA8-4F97-9A7D-6B8769A734E7}" type="parTrans" cxnId="{07F14C24-32BE-4E38-BCFA-5E496EB680B2}">
      <dgm:prSet/>
      <dgm:spPr/>
      <dgm:t>
        <a:bodyPr/>
        <a:lstStyle/>
        <a:p>
          <a:endParaRPr lang="en-GB" sz="2000">
            <a:latin typeface="+mj-lt"/>
          </a:endParaRPr>
        </a:p>
      </dgm:t>
    </dgm:pt>
    <dgm:pt modelId="{EAC1D480-060A-40A7-A540-2B19296CCC82}" type="sibTrans" cxnId="{07F14C24-32BE-4E38-BCFA-5E496EB680B2}">
      <dgm:prSet/>
      <dgm:spPr/>
      <dgm:t>
        <a:bodyPr/>
        <a:lstStyle/>
        <a:p>
          <a:endParaRPr lang="en-GB" sz="2000">
            <a:latin typeface="+mj-lt"/>
          </a:endParaRPr>
        </a:p>
      </dgm:t>
    </dgm:pt>
    <dgm:pt modelId="{1DA9845E-1E2A-4183-8A65-C6F08DEC8079}">
      <dgm:prSet custT="1"/>
      <dgm:spPr/>
      <dgm:t>
        <a:bodyPr/>
        <a:lstStyle/>
        <a:p>
          <a:pPr rtl="0"/>
          <a:r>
            <a:rPr lang="en-GB" sz="2000" smtClean="0">
              <a:latin typeface="+mj-lt"/>
            </a:rPr>
            <a:t>Databases</a:t>
          </a:r>
          <a:endParaRPr lang="en-GB" sz="2000">
            <a:latin typeface="+mj-lt"/>
          </a:endParaRPr>
        </a:p>
      </dgm:t>
    </dgm:pt>
    <dgm:pt modelId="{13A83DA6-1230-4806-A199-923AB0CF9B3E}" type="parTrans" cxnId="{D1DDD6D3-10BD-4273-A6F3-6326D02C6A96}">
      <dgm:prSet/>
      <dgm:spPr/>
      <dgm:t>
        <a:bodyPr/>
        <a:lstStyle/>
        <a:p>
          <a:endParaRPr lang="en-GB" sz="2000">
            <a:latin typeface="+mj-lt"/>
          </a:endParaRPr>
        </a:p>
      </dgm:t>
    </dgm:pt>
    <dgm:pt modelId="{0E63599B-B62A-4C55-935E-16725A262AF0}" type="sibTrans" cxnId="{D1DDD6D3-10BD-4273-A6F3-6326D02C6A96}">
      <dgm:prSet/>
      <dgm:spPr/>
      <dgm:t>
        <a:bodyPr/>
        <a:lstStyle/>
        <a:p>
          <a:endParaRPr lang="en-GB" sz="2000">
            <a:latin typeface="+mj-lt"/>
          </a:endParaRPr>
        </a:p>
      </dgm:t>
    </dgm:pt>
    <dgm:pt modelId="{4DA446AA-42FB-41A3-99D2-BDFC8604C840}">
      <dgm:prSet custT="1"/>
      <dgm:spPr/>
      <dgm:t>
        <a:bodyPr/>
        <a:lstStyle/>
        <a:p>
          <a:pPr rtl="0"/>
          <a:r>
            <a:rPr lang="en-GB" sz="2000" smtClean="0">
              <a:latin typeface="+mj-lt"/>
            </a:rPr>
            <a:t>Site Collections</a:t>
          </a:r>
          <a:endParaRPr lang="en-GB" sz="2000">
            <a:latin typeface="+mj-lt"/>
          </a:endParaRPr>
        </a:p>
      </dgm:t>
    </dgm:pt>
    <dgm:pt modelId="{1FDBEAEE-EFC4-4A49-A6B0-F52729712CEC}" type="parTrans" cxnId="{F60A4058-0B81-4FA4-A3BC-66DC2178CE1F}">
      <dgm:prSet/>
      <dgm:spPr/>
      <dgm:t>
        <a:bodyPr/>
        <a:lstStyle/>
        <a:p>
          <a:endParaRPr lang="en-GB" sz="2000">
            <a:latin typeface="+mj-lt"/>
          </a:endParaRPr>
        </a:p>
      </dgm:t>
    </dgm:pt>
    <dgm:pt modelId="{98DA68D2-E429-4CB0-B8D6-74D66D0F30DF}" type="sibTrans" cxnId="{F60A4058-0B81-4FA4-A3BC-66DC2178CE1F}">
      <dgm:prSet/>
      <dgm:spPr/>
      <dgm:t>
        <a:bodyPr/>
        <a:lstStyle/>
        <a:p>
          <a:endParaRPr lang="en-GB" sz="2000">
            <a:latin typeface="+mj-lt"/>
          </a:endParaRPr>
        </a:p>
      </dgm:t>
    </dgm:pt>
    <dgm:pt modelId="{22985556-3BDC-4C71-95E8-F08E773803D6}">
      <dgm:prSet custT="1"/>
      <dgm:spPr/>
      <dgm:t>
        <a:bodyPr/>
        <a:lstStyle/>
        <a:p>
          <a:pPr rtl="0"/>
          <a:r>
            <a:rPr lang="en-GB" sz="2000" smtClean="0">
              <a:latin typeface="+mj-lt"/>
            </a:rPr>
            <a:t>Sites</a:t>
          </a:r>
          <a:endParaRPr lang="en-GB" sz="2000">
            <a:latin typeface="+mj-lt"/>
          </a:endParaRPr>
        </a:p>
      </dgm:t>
    </dgm:pt>
    <dgm:pt modelId="{548EB70F-93CE-43C6-B353-64F352F73D26}" type="parTrans" cxnId="{010C5EA6-B9D5-434D-BD17-84C8D408E4D8}">
      <dgm:prSet/>
      <dgm:spPr/>
      <dgm:t>
        <a:bodyPr/>
        <a:lstStyle/>
        <a:p>
          <a:endParaRPr lang="en-GB" sz="2000">
            <a:latin typeface="+mj-lt"/>
          </a:endParaRPr>
        </a:p>
      </dgm:t>
    </dgm:pt>
    <dgm:pt modelId="{70E40AF8-B642-49EC-A474-3897D874BA4B}" type="sibTrans" cxnId="{010C5EA6-B9D5-434D-BD17-84C8D408E4D8}">
      <dgm:prSet/>
      <dgm:spPr/>
      <dgm:t>
        <a:bodyPr/>
        <a:lstStyle/>
        <a:p>
          <a:endParaRPr lang="en-GB" sz="2000">
            <a:latin typeface="+mj-lt"/>
          </a:endParaRPr>
        </a:p>
      </dgm:t>
    </dgm:pt>
    <dgm:pt modelId="{B91FDE61-CD0D-4557-A800-1F91BABAC2E1}">
      <dgm:prSet custT="1"/>
      <dgm:spPr/>
      <dgm:t>
        <a:bodyPr/>
        <a:lstStyle/>
        <a:p>
          <a:pPr rtl="0"/>
          <a:r>
            <a:rPr lang="en-GB" sz="2000" smtClean="0">
              <a:latin typeface="+mj-lt"/>
            </a:rPr>
            <a:t>Libraries and Lists</a:t>
          </a:r>
          <a:endParaRPr lang="en-GB" sz="2000">
            <a:latin typeface="+mj-lt"/>
          </a:endParaRPr>
        </a:p>
      </dgm:t>
    </dgm:pt>
    <dgm:pt modelId="{E95B1B78-AC1E-43A4-A7CF-4907D67FA4E9}" type="parTrans" cxnId="{5306F2E8-9416-408C-9677-AF49883F5037}">
      <dgm:prSet/>
      <dgm:spPr/>
      <dgm:t>
        <a:bodyPr/>
        <a:lstStyle/>
        <a:p>
          <a:endParaRPr lang="en-GB" sz="2000">
            <a:latin typeface="+mj-lt"/>
          </a:endParaRPr>
        </a:p>
      </dgm:t>
    </dgm:pt>
    <dgm:pt modelId="{9BE6D481-380C-4906-9AAE-0DAD0D0CFF51}" type="sibTrans" cxnId="{5306F2E8-9416-408C-9677-AF49883F5037}">
      <dgm:prSet/>
      <dgm:spPr/>
      <dgm:t>
        <a:bodyPr/>
        <a:lstStyle/>
        <a:p>
          <a:endParaRPr lang="en-GB" sz="2000">
            <a:latin typeface="+mj-lt"/>
          </a:endParaRPr>
        </a:p>
      </dgm:t>
    </dgm:pt>
    <dgm:pt modelId="{5B59BF95-69E9-4DC3-BA2E-8B38639001D6}">
      <dgm:prSet custT="1"/>
      <dgm:spPr/>
      <dgm:t>
        <a:bodyPr/>
        <a:lstStyle/>
        <a:p>
          <a:pPr rtl="0"/>
          <a:r>
            <a:rPr lang="en-GB" sz="2000" smtClean="0">
              <a:latin typeface="+mj-lt"/>
            </a:rPr>
            <a:t>Folders, Document Sets</a:t>
          </a:r>
          <a:endParaRPr lang="en-GB" sz="2000">
            <a:latin typeface="+mj-lt"/>
          </a:endParaRPr>
        </a:p>
      </dgm:t>
    </dgm:pt>
    <dgm:pt modelId="{A31D088A-830F-4B03-915A-17DD02A16DF5}" type="parTrans" cxnId="{B219E3AF-A681-46FD-A6DE-D4EA82669068}">
      <dgm:prSet/>
      <dgm:spPr/>
      <dgm:t>
        <a:bodyPr/>
        <a:lstStyle/>
        <a:p>
          <a:endParaRPr lang="en-GB" sz="2000">
            <a:latin typeface="+mj-lt"/>
          </a:endParaRPr>
        </a:p>
      </dgm:t>
    </dgm:pt>
    <dgm:pt modelId="{566F5CFB-D553-47B9-A71F-4CCC200BBA6E}" type="sibTrans" cxnId="{B219E3AF-A681-46FD-A6DE-D4EA82669068}">
      <dgm:prSet/>
      <dgm:spPr/>
      <dgm:t>
        <a:bodyPr/>
        <a:lstStyle/>
        <a:p>
          <a:endParaRPr lang="en-GB" sz="2000">
            <a:latin typeface="+mj-lt"/>
          </a:endParaRPr>
        </a:p>
      </dgm:t>
    </dgm:pt>
    <dgm:pt modelId="{9E335322-64CC-445C-8347-31A3BCC9E4F9}">
      <dgm:prSet custT="1"/>
      <dgm:spPr/>
      <dgm:t>
        <a:bodyPr/>
        <a:lstStyle/>
        <a:p>
          <a:pPr rtl="0"/>
          <a:r>
            <a:rPr lang="en-GB" sz="2000" smtClean="0">
              <a:latin typeface="+mj-lt"/>
            </a:rPr>
            <a:t>Documents, Items and Pages</a:t>
          </a:r>
          <a:endParaRPr lang="en-GB" sz="2000">
            <a:latin typeface="+mj-lt"/>
          </a:endParaRPr>
        </a:p>
      </dgm:t>
    </dgm:pt>
    <dgm:pt modelId="{FD2EBC6D-1A53-4B63-B8BF-18A4874E8764}" type="parTrans" cxnId="{F8958CB1-3891-480F-9FE8-346C8AC2554A}">
      <dgm:prSet/>
      <dgm:spPr/>
      <dgm:t>
        <a:bodyPr/>
        <a:lstStyle/>
        <a:p>
          <a:endParaRPr lang="en-GB" sz="2000">
            <a:latin typeface="+mj-lt"/>
          </a:endParaRPr>
        </a:p>
      </dgm:t>
    </dgm:pt>
    <dgm:pt modelId="{9C23ABFB-4C15-4C70-BD72-7DEA07A35CB0}" type="sibTrans" cxnId="{F8958CB1-3891-480F-9FE8-346C8AC2554A}">
      <dgm:prSet/>
      <dgm:spPr/>
      <dgm:t>
        <a:bodyPr/>
        <a:lstStyle/>
        <a:p>
          <a:endParaRPr lang="en-GB" sz="2000">
            <a:latin typeface="+mj-lt"/>
          </a:endParaRPr>
        </a:p>
      </dgm:t>
    </dgm:pt>
    <dgm:pt modelId="{C509FB56-7277-46A7-8132-EF7F28E09FB1}" type="pres">
      <dgm:prSet presAssocID="{89BD965B-0132-48AB-819C-41281578AE18}" presName="Name0" presStyleCnt="0">
        <dgm:presLayoutVars>
          <dgm:dir/>
          <dgm:animLvl val="lvl"/>
          <dgm:resizeHandles val="exact"/>
        </dgm:presLayoutVars>
      </dgm:prSet>
      <dgm:spPr/>
      <dgm:t>
        <a:bodyPr/>
        <a:lstStyle/>
        <a:p>
          <a:endParaRPr lang="en-GB"/>
        </a:p>
      </dgm:t>
    </dgm:pt>
    <dgm:pt modelId="{54385AD3-5558-48ED-AD36-7B27D0BC9F18}" type="pres">
      <dgm:prSet presAssocID="{9E335322-64CC-445C-8347-31A3BCC9E4F9}" presName="boxAndChildren" presStyleCnt="0"/>
      <dgm:spPr/>
    </dgm:pt>
    <dgm:pt modelId="{46AB903B-E374-469D-9CD9-C5D00431C85C}" type="pres">
      <dgm:prSet presAssocID="{9E335322-64CC-445C-8347-31A3BCC9E4F9}" presName="parentTextBox" presStyleLbl="node1" presStyleIdx="0" presStyleCnt="10"/>
      <dgm:spPr/>
      <dgm:t>
        <a:bodyPr/>
        <a:lstStyle/>
        <a:p>
          <a:endParaRPr lang="en-GB"/>
        </a:p>
      </dgm:t>
    </dgm:pt>
    <dgm:pt modelId="{360B7741-6B8D-4A4C-9765-146498B55AC2}" type="pres">
      <dgm:prSet presAssocID="{566F5CFB-D553-47B9-A71F-4CCC200BBA6E}" presName="sp" presStyleCnt="0"/>
      <dgm:spPr/>
    </dgm:pt>
    <dgm:pt modelId="{D6CADD6E-E3C9-4F49-92E1-8B4A4251C523}" type="pres">
      <dgm:prSet presAssocID="{5B59BF95-69E9-4DC3-BA2E-8B38639001D6}" presName="arrowAndChildren" presStyleCnt="0"/>
      <dgm:spPr/>
    </dgm:pt>
    <dgm:pt modelId="{FE608680-0B28-46E6-8B14-3AB45FF0A044}" type="pres">
      <dgm:prSet presAssocID="{5B59BF95-69E9-4DC3-BA2E-8B38639001D6}" presName="parentTextArrow" presStyleLbl="node1" presStyleIdx="1" presStyleCnt="10"/>
      <dgm:spPr/>
      <dgm:t>
        <a:bodyPr/>
        <a:lstStyle/>
        <a:p>
          <a:endParaRPr lang="en-GB"/>
        </a:p>
      </dgm:t>
    </dgm:pt>
    <dgm:pt modelId="{61A86D4A-9D7D-4E22-BED2-7AEB654CDE7C}" type="pres">
      <dgm:prSet presAssocID="{9BE6D481-380C-4906-9AAE-0DAD0D0CFF51}" presName="sp" presStyleCnt="0"/>
      <dgm:spPr/>
    </dgm:pt>
    <dgm:pt modelId="{D2E3032D-2E24-4524-8771-3ED796EF79B9}" type="pres">
      <dgm:prSet presAssocID="{B91FDE61-CD0D-4557-A800-1F91BABAC2E1}" presName="arrowAndChildren" presStyleCnt="0"/>
      <dgm:spPr/>
    </dgm:pt>
    <dgm:pt modelId="{716DA725-84BE-46D4-9B61-5A0CBAD4C0FA}" type="pres">
      <dgm:prSet presAssocID="{B91FDE61-CD0D-4557-A800-1F91BABAC2E1}" presName="parentTextArrow" presStyleLbl="node1" presStyleIdx="2" presStyleCnt="10"/>
      <dgm:spPr/>
      <dgm:t>
        <a:bodyPr/>
        <a:lstStyle/>
        <a:p>
          <a:endParaRPr lang="en-GB"/>
        </a:p>
      </dgm:t>
    </dgm:pt>
    <dgm:pt modelId="{9E3B2591-4A76-4C87-9B6C-8F2CC80F1177}" type="pres">
      <dgm:prSet presAssocID="{70E40AF8-B642-49EC-A474-3897D874BA4B}" presName="sp" presStyleCnt="0"/>
      <dgm:spPr/>
    </dgm:pt>
    <dgm:pt modelId="{5849EA21-7B40-42EE-B264-5F1B19F83285}" type="pres">
      <dgm:prSet presAssocID="{22985556-3BDC-4C71-95E8-F08E773803D6}" presName="arrowAndChildren" presStyleCnt="0"/>
      <dgm:spPr/>
    </dgm:pt>
    <dgm:pt modelId="{28708BAF-5F82-4036-99CA-ADADBFB691BA}" type="pres">
      <dgm:prSet presAssocID="{22985556-3BDC-4C71-95E8-F08E773803D6}" presName="parentTextArrow" presStyleLbl="node1" presStyleIdx="3" presStyleCnt="10"/>
      <dgm:spPr/>
      <dgm:t>
        <a:bodyPr/>
        <a:lstStyle/>
        <a:p>
          <a:endParaRPr lang="en-GB"/>
        </a:p>
      </dgm:t>
    </dgm:pt>
    <dgm:pt modelId="{419E27CE-69CA-4BB9-9727-9505DAB47B9A}" type="pres">
      <dgm:prSet presAssocID="{98DA68D2-E429-4CB0-B8D6-74D66D0F30DF}" presName="sp" presStyleCnt="0"/>
      <dgm:spPr/>
    </dgm:pt>
    <dgm:pt modelId="{0B1ACBE6-54FF-4531-9DF2-2E854CA74B8C}" type="pres">
      <dgm:prSet presAssocID="{4DA446AA-42FB-41A3-99D2-BDFC8604C840}" presName="arrowAndChildren" presStyleCnt="0"/>
      <dgm:spPr/>
    </dgm:pt>
    <dgm:pt modelId="{51E52909-6983-42DA-B340-9128A899A7CA}" type="pres">
      <dgm:prSet presAssocID="{4DA446AA-42FB-41A3-99D2-BDFC8604C840}" presName="parentTextArrow" presStyleLbl="node1" presStyleIdx="4" presStyleCnt="10"/>
      <dgm:spPr/>
      <dgm:t>
        <a:bodyPr/>
        <a:lstStyle/>
        <a:p>
          <a:endParaRPr lang="en-GB"/>
        </a:p>
      </dgm:t>
    </dgm:pt>
    <dgm:pt modelId="{2B65706E-1327-4E3B-8211-A3758DDE9E31}" type="pres">
      <dgm:prSet presAssocID="{0E63599B-B62A-4C55-935E-16725A262AF0}" presName="sp" presStyleCnt="0"/>
      <dgm:spPr/>
    </dgm:pt>
    <dgm:pt modelId="{15EC628B-7B09-483D-B3F9-AB7748EC9146}" type="pres">
      <dgm:prSet presAssocID="{1DA9845E-1E2A-4183-8A65-C6F08DEC8079}" presName="arrowAndChildren" presStyleCnt="0"/>
      <dgm:spPr/>
    </dgm:pt>
    <dgm:pt modelId="{36DF9F56-8E29-4034-8F3B-56AF66955460}" type="pres">
      <dgm:prSet presAssocID="{1DA9845E-1E2A-4183-8A65-C6F08DEC8079}" presName="parentTextArrow" presStyleLbl="node1" presStyleIdx="5" presStyleCnt="10"/>
      <dgm:spPr/>
      <dgm:t>
        <a:bodyPr/>
        <a:lstStyle/>
        <a:p>
          <a:endParaRPr lang="en-GB"/>
        </a:p>
      </dgm:t>
    </dgm:pt>
    <dgm:pt modelId="{65BE6997-E94E-4A6F-B971-4A32D8C110C2}" type="pres">
      <dgm:prSet presAssocID="{EAC1D480-060A-40A7-A540-2B19296CCC82}" presName="sp" presStyleCnt="0"/>
      <dgm:spPr/>
    </dgm:pt>
    <dgm:pt modelId="{B214C7F0-0445-4EC9-91D1-231F7B6D0A92}" type="pres">
      <dgm:prSet presAssocID="{0DB27197-B085-40E4-8D52-AD00BE6C3121}" presName="arrowAndChildren" presStyleCnt="0"/>
      <dgm:spPr/>
    </dgm:pt>
    <dgm:pt modelId="{277AD1BD-34E6-4289-8AA9-A7D4C3FB2F19}" type="pres">
      <dgm:prSet presAssocID="{0DB27197-B085-40E4-8D52-AD00BE6C3121}" presName="parentTextArrow" presStyleLbl="node1" presStyleIdx="6" presStyleCnt="10"/>
      <dgm:spPr/>
      <dgm:t>
        <a:bodyPr/>
        <a:lstStyle/>
        <a:p>
          <a:endParaRPr lang="en-GB"/>
        </a:p>
      </dgm:t>
    </dgm:pt>
    <dgm:pt modelId="{1D12D7E2-3744-4A06-AE48-EF0F3E4CDB3C}" type="pres">
      <dgm:prSet presAssocID="{B02C5CE6-5484-42A4-AB61-18381CC8CB4D}" presName="sp" presStyleCnt="0"/>
      <dgm:spPr/>
    </dgm:pt>
    <dgm:pt modelId="{94841C40-271B-4440-8431-DE7B6B516BA3}" type="pres">
      <dgm:prSet presAssocID="{2CC88AC1-5F6D-4DBF-8CCA-0765CD36DD01}" presName="arrowAndChildren" presStyleCnt="0"/>
      <dgm:spPr/>
    </dgm:pt>
    <dgm:pt modelId="{276C58F5-B87B-4A24-9935-EC2CA0E81466}" type="pres">
      <dgm:prSet presAssocID="{2CC88AC1-5F6D-4DBF-8CCA-0765CD36DD01}" presName="parentTextArrow" presStyleLbl="node1" presStyleIdx="7" presStyleCnt="10"/>
      <dgm:spPr/>
      <dgm:t>
        <a:bodyPr/>
        <a:lstStyle/>
        <a:p>
          <a:endParaRPr lang="en-GB"/>
        </a:p>
      </dgm:t>
    </dgm:pt>
    <dgm:pt modelId="{C758AA25-B740-4463-AFB3-4754C591A005}" type="pres">
      <dgm:prSet presAssocID="{1D38CB2A-84DF-4F25-8D61-A07D3339A048}" presName="sp" presStyleCnt="0"/>
      <dgm:spPr/>
    </dgm:pt>
    <dgm:pt modelId="{F17E08B3-5CD1-4C7D-8BBD-B729ACA48E14}" type="pres">
      <dgm:prSet presAssocID="{169E6A11-2039-4ECC-BAAB-F2206D321A34}" presName="arrowAndChildren" presStyleCnt="0"/>
      <dgm:spPr/>
    </dgm:pt>
    <dgm:pt modelId="{13C45C55-EA2E-4309-B7DB-BB67FE477896}" type="pres">
      <dgm:prSet presAssocID="{169E6A11-2039-4ECC-BAAB-F2206D321A34}" presName="parentTextArrow" presStyleLbl="node1" presStyleIdx="8" presStyleCnt="10"/>
      <dgm:spPr/>
      <dgm:t>
        <a:bodyPr/>
        <a:lstStyle/>
        <a:p>
          <a:endParaRPr lang="en-GB"/>
        </a:p>
      </dgm:t>
    </dgm:pt>
    <dgm:pt modelId="{2923DA2A-E608-4ED9-AC1B-B9DCD400E2AE}" type="pres">
      <dgm:prSet presAssocID="{B8986E38-AED2-49D2-8524-429C5CA2D4C4}" presName="sp" presStyleCnt="0"/>
      <dgm:spPr/>
    </dgm:pt>
    <dgm:pt modelId="{1158EB97-B269-411C-8CB1-41B065A05629}" type="pres">
      <dgm:prSet presAssocID="{EC503E16-1A79-429E-B5E9-FBAC8E237B21}" presName="arrowAndChildren" presStyleCnt="0"/>
      <dgm:spPr/>
    </dgm:pt>
    <dgm:pt modelId="{8072EBCD-EDC1-430A-9985-B1487301CE29}" type="pres">
      <dgm:prSet presAssocID="{EC503E16-1A79-429E-B5E9-FBAC8E237B21}" presName="parentTextArrow" presStyleLbl="node1" presStyleIdx="9" presStyleCnt="10"/>
      <dgm:spPr/>
      <dgm:t>
        <a:bodyPr/>
        <a:lstStyle/>
        <a:p>
          <a:endParaRPr lang="en-GB"/>
        </a:p>
      </dgm:t>
    </dgm:pt>
  </dgm:ptLst>
  <dgm:cxnLst>
    <dgm:cxn modelId="{A8D83C17-A0C6-4EDE-A5FF-02B45A6904DB}" type="presOf" srcId="{89BD965B-0132-48AB-819C-41281578AE18}" destId="{C509FB56-7277-46A7-8132-EF7F28E09FB1}" srcOrd="0" destOrd="0" presId="urn:microsoft.com/office/officeart/2005/8/layout/process4"/>
    <dgm:cxn modelId="{1D301693-6E78-4561-B9E5-397DA17E1148}" type="presOf" srcId="{4DA446AA-42FB-41A3-99D2-BDFC8604C840}" destId="{51E52909-6983-42DA-B340-9128A899A7CA}" srcOrd="0" destOrd="0" presId="urn:microsoft.com/office/officeart/2005/8/layout/process4"/>
    <dgm:cxn modelId="{6F7C807A-7F56-40A6-A9F9-8F038B5932CB}" type="presOf" srcId="{2CC88AC1-5F6D-4DBF-8CCA-0765CD36DD01}" destId="{276C58F5-B87B-4A24-9935-EC2CA0E81466}" srcOrd="0" destOrd="0" presId="urn:microsoft.com/office/officeart/2005/8/layout/process4"/>
    <dgm:cxn modelId="{1CBB9A09-6197-4DCE-8F58-DBC87DEC54FF}" type="presOf" srcId="{1DA9845E-1E2A-4183-8A65-C6F08DEC8079}" destId="{36DF9F56-8E29-4034-8F3B-56AF66955460}" srcOrd="0" destOrd="0" presId="urn:microsoft.com/office/officeart/2005/8/layout/process4"/>
    <dgm:cxn modelId="{F8958CB1-3891-480F-9FE8-346C8AC2554A}" srcId="{89BD965B-0132-48AB-819C-41281578AE18}" destId="{9E335322-64CC-445C-8347-31A3BCC9E4F9}" srcOrd="9" destOrd="0" parTransId="{FD2EBC6D-1A53-4B63-B8BF-18A4874E8764}" sibTransId="{9C23ABFB-4C15-4C70-BD72-7DEA07A35CB0}"/>
    <dgm:cxn modelId="{4B771F97-DE78-498A-8BDC-44A529294E94}" srcId="{89BD965B-0132-48AB-819C-41281578AE18}" destId="{EC503E16-1A79-429E-B5E9-FBAC8E237B21}" srcOrd="0" destOrd="0" parTransId="{C1920201-D551-4DE0-82E5-1FA0EED886D8}" sibTransId="{B8986E38-AED2-49D2-8524-429C5CA2D4C4}"/>
    <dgm:cxn modelId="{7C21F4C5-8D09-4156-BA5F-4C94ECB16EFA}" type="presOf" srcId="{B91FDE61-CD0D-4557-A800-1F91BABAC2E1}" destId="{716DA725-84BE-46D4-9B61-5A0CBAD4C0FA}" srcOrd="0" destOrd="0" presId="urn:microsoft.com/office/officeart/2005/8/layout/process4"/>
    <dgm:cxn modelId="{91322447-3047-4C6C-9204-1DFABE6952AF}" srcId="{89BD965B-0132-48AB-819C-41281578AE18}" destId="{2CC88AC1-5F6D-4DBF-8CCA-0765CD36DD01}" srcOrd="2" destOrd="0" parTransId="{16818A31-8B08-49F9-9650-D9C22471DD0B}" sibTransId="{B02C5CE6-5484-42A4-AB61-18381CC8CB4D}"/>
    <dgm:cxn modelId="{F60A4058-0B81-4FA4-A3BC-66DC2178CE1F}" srcId="{89BD965B-0132-48AB-819C-41281578AE18}" destId="{4DA446AA-42FB-41A3-99D2-BDFC8604C840}" srcOrd="5" destOrd="0" parTransId="{1FDBEAEE-EFC4-4A49-A6B0-F52729712CEC}" sibTransId="{98DA68D2-E429-4CB0-B8D6-74D66D0F30DF}"/>
    <dgm:cxn modelId="{7816E1E0-5A5E-4A90-922C-F0437576E516}" type="presOf" srcId="{22985556-3BDC-4C71-95E8-F08E773803D6}" destId="{28708BAF-5F82-4036-99CA-ADADBFB691BA}" srcOrd="0" destOrd="0" presId="urn:microsoft.com/office/officeart/2005/8/layout/process4"/>
    <dgm:cxn modelId="{B219E3AF-A681-46FD-A6DE-D4EA82669068}" srcId="{89BD965B-0132-48AB-819C-41281578AE18}" destId="{5B59BF95-69E9-4DC3-BA2E-8B38639001D6}" srcOrd="8" destOrd="0" parTransId="{A31D088A-830F-4B03-915A-17DD02A16DF5}" sibTransId="{566F5CFB-D553-47B9-A71F-4CCC200BBA6E}"/>
    <dgm:cxn modelId="{07F14C24-32BE-4E38-BCFA-5E496EB680B2}" srcId="{89BD965B-0132-48AB-819C-41281578AE18}" destId="{0DB27197-B085-40E4-8D52-AD00BE6C3121}" srcOrd="3" destOrd="0" parTransId="{66710F9B-0AA8-4F97-9A7D-6B8769A734E7}" sibTransId="{EAC1D480-060A-40A7-A540-2B19296CCC82}"/>
    <dgm:cxn modelId="{2D0ECAC8-F3B4-4505-8674-DBA532BF86E2}" type="presOf" srcId="{5B59BF95-69E9-4DC3-BA2E-8B38639001D6}" destId="{FE608680-0B28-46E6-8B14-3AB45FF0A044}" srcOrd="0" destOrd="0" presId="urn:microsoft.com/office/officeart/2005/8/layout/process4"/>
    <dgm:cxn modelId="{010C5EA6-B9D5-434D-BD17-84C8D408E4D8}" srcId="{89BD965B-0132-48AB-819C-41281578AE18}" destId="{22985556-3BDC-4C71-95E8-F08E773803D6}" srcOrd="6" destOrd="0" parTransId="{548EB70F-93CE-43C6-B353-64F352F73D26}" sibTransId="{70E40AF8-B642-49EC-A474-3897D874BA4B}"/>
    <dgm:cxn modelId="{1E963F73-40DB-490C-BF25-0338789A0FD1}" type="presOf" srcId="{EC503E16-1A79-429E-B5E9-FBAC8E237B21}" destId="{8072EBCD-EDC1-430A-9985-B1487301CE29}" srcOrd="0" destOrd="0" presId="urn:microsoft.com/office/officeart/2005/8/layout/process4"/>
    <dgm:cxn modelId="{D1DDD6D3-10BD-4273-A6F3-6326D02C6A96}" srcId="{89BD965B-0132-48AB-819C-41281578AE18}" destId="{1DA9845E-1E2A-4183-8A65-C6F08DEC8079}" srcOrd="4" destOrd="0" parTransId="{13A83DA6-1230-4806-A199-923AB0CF9B3E}" sibTransId="{0E63599B-B62A-4C55-935E-16725A262AF0}"/>
    <dgm:cxn modelId="{FDD1288F-B0BF-45EC-B8ED-FAAB18A7F0B4}" srcId="{89BD965B-0132-48AB-819C-41281578AE18}" destId="{169E6A11-2039-4ECC-BAAB-F2206D321A34}" srcOrd="1" destOrd="0" parTransId="{DFAB6DA8-5F2B-415E-B7F3-03475FBD7142}" sibTransId="{1D38CB2A-84DF-4F25-8D61-A07D3339A048}"/>
    <dgm:cxn modelId="{80932762-C3D0-4585-9F73-F52C2F049F76}" type="presOf" srcId="{0DB27197-B085-40E4-8D52-AD00BE6C3121}" destId="{277AD1BD-34E6-4289-8AA9-A7D4C3FB2F19}" srcOrd="0" destOrd="0" presId="urn:microsoft.com/office/officeart/2005/8/layout/process4"/>
    <dgm:cxn modelId="{F965AE37-613E-4A4A-8027-0592C191A8E0}" type="presOf" srcId="{9E335322-64CC-445C-8347-31A3BCC9E4F9}" destId="{46AB903B-E374-469D-9CD9-C5D00431C85C}" srcOrd="0" destOrd="0" presId="urn:microsoft.com/office/officeart/2005/8/layout/process4"/>
    <dgm:cxn modelId="{D41A5785-9CE3-4CDB-AB8F-4C5FB7F98015}" type="presOf" srcId="{169E6A11-2039-4ECC-BAAB-F2206D321A34}" destId="{13C45C55-EA2E-4309-B7DB-BB67FE477896}" srcOrd="0" destOrd="0" presId="urn:microsoft.com/office/officeart/2005/8/layout/process4"/>
    <dgm:cxn modelId="{5306F2E8-9416-408C-9677-AF49883F5037}" srcId="{89BD965B-0132-48AB-819C-41281578AE18}" destId="{B91FDE61-CD0D-4557-A800-1F91BABAC2E1}" srcOrd="7" destOrd="0" parTransId="{E95B1B78-AC1E-43A4-A7CF-4907D67FA4E9}" sibTransId="{9BE6D481-380C-4906-9AAE-0DAD0D0CFF51}"/>
    <dgm:cxn modelId="{D8707EDD-8F67-4C70-B1DF-60FC8E06CAF7}" type="presParOf" srcId="{C509FB56-7277-46A7-8132-EF7F28E09FB1}" destId="{54385AD3-5558-48ED-AD36-7B27D0BC9F18}" srcOrd="0" destOrd="0" presId="urn:microsoft.com/office/officeart/2005/8/layout/process4"/>
    <dgm:cxn modelId="{980EC8A5-4ABE-4F33-8922-B7E07CC7B45A}" type="presParOf" srcId="{54385AD3-5558-48ED-AD36-7B27D0BC9F18}" destId="{46AB903B-E374-469D-9CD9-C5D00431C85C}" srcOrd="0" destOrd="0" presId="urn:microsoft.com/office/officeart/2005/8/layout/process4"/>
    <dgm:cxn modelId="{235343E0-5040-41A1-BA05-B9FEA8866CB6}" type="presParOf" srcId="{C509FB56-7277-46A7-8132-EF7F28E09FB1}" destId="{360B7741-6B8D-4A4C-9765-146498B55AC2}" srcOrd="1" destOrd="0" presId="urn:microsoft.com/office/officeart/2005/8/layout/process4"/>
    <dgm:cxn modelId="{94C6EA79-45E0-4D70-A201-37C787E5FA36}" type="presParOf" srcId="{C509FB56-7277-46A7-8132-EF7F28E09FB1}" destId="{D6CADD6E-E3C9-4F49-92E1-8B4A4251C523}" srcOrd="2" destOrd="0" presId="urn:microsoft.com/office/officeart/2005/8/layout/process4"/>
    <dgm:cxn modelId="{928DDD4F-F88B-46C5-9B23-2556CF7C7E66}" type="presParOf" srcId="{D6CADD6E-E3C9-4F49-92E1-8B4A4251C523}" destId="{FE608680-0B28-46E6-8B14-3AB45FF0A044}" srcOrd="0" destOrd="0" presId="urn:microsoft.com/office/officeart/2005/8/layout/process4"/>
    <dgm:cxn modelId="{9878EDCE-97BD-44B9-A0B3-A56941B28834}" type="presParOf" srcId="{C509FB56-7277-46A7-8132-EF7F28E09FB1}" destId="{61A86D4A-9D7D-4E22-BED2-7AEB654CDE7C}" srcOrd="3" destOrd="0" presId="urn:microsoft.com/office/officeart/2005/8/layout/process4"/>
    <dgm:cxn modelId="{EC6309A1-7D46-4D3E-A874-9DF7987C97C0}" type="presParOf" srcId="{C509FB56-7277-46A7-8132-EF7F28E09FB1}" destId="{D2E3032D-2E24-4524-8771-3ED796EF79B9}" srcOrd="4" destOrd="0" presId="urn:microsoft.com/office/officeart/2005/8/layout/process4"/>
    <dgm:cxn modelId="{1EF13A22-76A2-43B3-9A3C-C689392C9465}" type="presParOf" srcId="{D2E3032D-2E24-4524-8771-3ED796EF79B9}" destId="{716DA725-84BE-46D4-9B61-5A0CBAD4C0FA}" srcOrd="0" destOrd="0" presId="urn:microsoft.com/office/officeart/2005/8/layout/process4"/>
    <dgm:cxn modelId="{37A09095-F218-4E94-A314-F4674D087FCE}" type="presParOf" srcId="{C509FB56-7277-46A7-8132-EF7F28E09FB1}" destId="{9E3B2591-4A76-4C87-9B6C-8F2CC80F1177}" srcOrd="5" destOrd="0" presId="urn:microsoft.com/office/officeart/2005/8/layout/process4"/>
    <dgm:cxn modelId="{6B03406D-84F0-4687-BDF9-299F1D259A4A}" type="presParOf" srcId="{C509FB56-7277-46A7-8132-EF7F28E09FB1}" destId="{5849EA21-7B40-42EE-B264-5F1B19F83285}" srcOrd="6" destOrd="0" presId="urn:microsoft.com/office/officeart/2005/8/layout/process4"/>
    <dgm:cxn modelId="{56484E88-ADED-409D-B96F-22780AB5A83E}" type="presParOf" srcId="{5849EA21-7B40-42EE-B264-5F1B19F83285}" destId="{28708BAF-5F82-4036-99CA-ADADBFB691BA}" srcOrd="0" destOrd="0" presId="urn:microsoft.com/office/officeart/2005/8/layout/process4"/>
    <dgm:cxn modelId="{E8A915EA-12F0-4B40-BAC2-26B2AA320094}" type="presParOf" srcId="{C509FB56-7277-46A7-8132-EF7F28E09FB1}" destId="{419E27CE-69CA-4BB9-9727-9505DAB47B9A}" srcOrd="7" destOrd="0" presId="urn:microsoft.com/office/officeart/2005/8/layout/process4"/>
    <dgm:cxn modelId="{B652A4FF-90B3-4108-8129-B1D2035DA099}" type="presParOf" srcId="{C509FB56-7277-46A7-8132-EF7F28E09FB1}" destId="{0B1ACBE6-54FF-4531-9DF2-2E854CA74B8C}" srcOrd="8" destOrd="0" presId="urn:microsoft.com/office/officeart/2005/8/layout/process4"/>
    <dgm:cxn modelId="{20FCDF4E-0DB7-4B67-9781-7F36712003F8}" type="presParOf" srcId="{0B1ACBE6-54FF-4531-9DF2-2E854CA74B8C}" destId="{51E52909-6983-42DA-B340-9128A899A7CA}" srcOrd="0" destOrd="0" presId="urn:microsoft.com/office/officeart/2005/8/layout/process4"/>
    <dgm:cxn modelId="{88CDC54E-3C1B-4170-995B-EC011DC2D0CF}" type="presParOf" srcId="{C509FB56-7277-46A7-8132-EF7F28E09FB1}" destId="{2B65706E-1327-4E3B-8211-A3758DDE9E31}" srcOrd="9" destOrd="0" presId="urn:microsoft.com/office/officeart/2005/8/layout/process4"/>
    <dgm:cxn modelId="{9C3A5CCB-31A8-4D3D-B959-E27FF8A8AF11}" type="presParOf" srcId="{C509FB56-7277-46A7-8132-EF7F28E09FB1}" destId="{15EC628B-7B09-483D-B3F9-AB7748EC9146}" srcOrd="10" destOrd="0" presId="urn:microsoft.com/office/officeart/2005/8/layout/process4"/>
    <dgm:cxn modelId="{86403480-2892-4A3C-A10F-46987C619257}" type="presParOf" srcId="{15EC628B-7B09-483D-B3F9-AB7748EC9146}" destId="{36DF9F56-8E29-4034-8F3B-56AF66955460}" srcOrd="0" destOrd="0" presId="urn:microsoft.com/office/officeart/2005/8/layout/process4"/>
    <dgm:cxn modelId="{80E28E1F-2354-4C49-A3E1-FC5509276EC4}" type="presParOf" srcId="{C509FB56-7277-46A7-8132-EF7F28E09FB1}" destId="{65BE6997-E94E-4A6F-B971-4A32D8C110C2}" srcOrd="11" destOrd="0" presId="urn:microsoft.com/office/officeart/2005/8/layout/process4"/>
    <dgm:cxn modelId="{D71C462E-0F83-41B9-9947-BFA117B29E93}" type="presParOf" srcId="{C509FB56-7277-46A7-8132-EF7F28E09FB1}" destId="{B214C7F0-0445-4EC9-91D1-231F7B6D0A92}" srcOrd="12" destOrd="0" presId="urn:microsoft.com/office/officeart/2005/8/layout/process4"/>
    <dgm:cxn modelId="{C3B9FCE6-CBF3-4DC2-B52C-131DEB1FB5D0}" type="presParOf" srcId="{B214C7F0-0445-4EC9-91D1-231F7B6D0A92}" destId="{277AD1BD-34E6-4289-8AA9-A7D4C3FB2F19}" srcOrd="0" destOrd="0" presId="urn:microsoft.com/office/officeart/2005/8/layout/process4"/>
    <dgm:cxn modelId="{17569CF0-5C39-49DE-8EEF-09757194FE36}" type="presParOf" srcId="{C509FB56-7277-46A7-8132-EF7F28E09FB1}" destId="{1D12D7E2-3744-4A06-AE48-EF0F3E4CDB3C}" srcOrd="13" destOrd="0" presId="urn:microsoft.com/office/officeart/2005/8/layout/process4"/>
    <dgm:cxn modelId="{09E7093E-B9DF-4962-BEFB-1DABFBA8FA20}" type="presParOf" srcId="{C509FB56-7277-46A7-8132-EF7F28E09FB1}" destId="{94841C40-271B-4440-8431-DE7B6B516BA3}" srcOrd="14" destOrd="0" presId="urn:microsoft.com/office/officeart/2005/8/layout/process4"/>
    <dgm:cxn modelId="{D70A6860-FF65-4D7D-AFDA-8AF6C335FBEF}" type="presParOf" srcId="{94841C40-271B-4440-8431-DE7B6B516BA3}" destId="{276C58F5-B87B-4A24-9935-EC2CA0E81466}" srcOrd="0" destOrd="0" presId="urn:microsoft.com/office/officeart/2005/8/layout/process4"/>
    <dgm:cxn modelId="{711692B9-2EDE-40EF-A0CD-557C312190CB}" type="presParOf" srcId="{C509FB56-7277-46A7-8132-EF7F28E09FB1}" destId="{C758AA25-B740-4463-AFB3-4754C591A005}" srcOrd="15" destOrd="0" presId="urn:microsoft.com/office/officeart/2005/8/layout/process4"/>
    <dgm:cxn modelId="{5BEDBFF2-DB17-4833-8EBA-D0C8A2A183FB}" type="presParOf" srcId="{C509FB56-7277-46A7-8132-EF7F28E09FB1}" destId="{F17E08B3-5CD1-4C7D-8BBD-B729ACA48E14}" srcOrd="16" destOrd="0" presId="urn:microsoft.com/office/officeart/2005/8/layout/process4"/>
    <dgm:cxn modelId="{F6366B64-2B34-4B68-B530-F83BB5742DBC}" type="presParOf" srcId="{F17E08B3-5CD1-4C7D-8BBD-B729ACA48E14}" destId="{13C45C55-EA2E-4309-B7DB-BB67FE477896}" srcOrd="0" destOrd="0" presId="urn:microsoft.com/office/officeart/2005/8/layout/process4"/>
    <dgm:cxn modelId="{D9AB1B01-3302-40D5-9556-B6C37AEC4E77}" type="presParOf" srcId="{C509FB56-7277-46A7-8132-EF7F28E09FB1}" destId="{2923DA2A-E608-4ED9-AC1B-B9DCD400E2AE}" srcOrd="17" destOrd="0" presId="urn:microsoft.com/office/officeart/2005/8/layout/process4"/>
    <dgm:cxn modelId="{DFD98907-BEC9-4EAF-B1D1-5B563C0233D9}" type="presParOf" srcId="{C509FB56-7277-46A7-8132-EF7F28E09FB1}" destId="{1158EB97-B269-411C-8CB1-41B065A05629}" srcOrd="18" destOrd="0" presId="urn:microsoft.com/office/officeart/2005/8/layout/process4"/>
    <dgm:cxn modelId="{2A1E5712-7700-480D-B4DF-5A6D8D9264C9}" type="presParOf" srcId="{1158EB97-B269-411C-8CB1-41B065A05629}" destId="{8072EBCD-EDC1-430A-9985-B1487301CE2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F10D05-7F69-499E-8397-E3C66152C197}" type="doc">
      <dgm:prSet loTypeId="urn:microsoft.com/office/officeart/2005/8/layout/hProcess6" loCatId="process" qsTypeId="urn:microsoft.com/office/officeart/2005/8/quickstyle/simple1" qsCatId="simple" csTypeId="urn:microsoft.com/office/officeart/2005/8/colors/accent3_2" csCatId="accent3" phldr="1"/>
      <dgm:spPr/>
      <dgm:t>
        <a:bodyPr/>
        <a:lstStyle/>
        <a:p>
          <a:endParaRPr lang="en-US"/>
        </a:p>
      </dgm:t>
    </dgm:pt>
    <dgm:pt modelId="{713AC5DB-3E7A-4892-A55D-2DBEE1A8A82F}">
      <dgm:prSet custT="1"/>
      <dgm:spPr/>
      <dgm:t>
        <a:bodyPr/>
        <a:lstStyle/>
        <a:p>
          <a:pPr rtl="0"/>
          <a:r>
            <a:rPr lang="en-GB" sz="1300" baseline="0" dirty="0" smtClean="0"/>
            <a:t>MOSS 2007</a:t>
          </a:r>
          <a:endParaRPr lang="en-GB" sz="1300" dirty="0"/>
        </a:p>
      </dgm:t>
    </dgm:pt>
    <dgm:pt modelId="{923E6CE3-4180-46BD-B7BC-609343EBBC73}" type="parTrans" cxnId="{5E39CCEF-19ED-4B49-BD36-F63992A77EE9}">
      <dgm:prSet/>
      <dgm:spPr/>
      <dgm:t>
        <a:bodyPr/>
        <a:lstStyle/>
        <a:p>
          <a:endParaRPr lang="en-US"/>
        </a:p>
      </dgm:t>
    </dgm:pt>
    <dgm:pt modelId="{3557546A-5A3F-4542-9A50-3FFE1D45B032}" type="sibTrans" cxnId="{5E39CCEF-19ED-4B49-BD36-F63992A77EE9}">
      <dgm:prSet/>
      <dgm:spPr/>
      <dgm:t>
        <a:bodyPr/>
        <a:lstStyle/>
        <a:p>
          <a:endParaRPr lang="en-US"/>
        </a:p>
      </dgm:t>
    </dgm:pt>
    <dgm:pt modelId="{5E0A08AD-A598-4E46-9C20-E0A169C4F17E}">
      <dgm:prSet custT="1"/>
      <dgm:spPr/>
      <dgm:t>
        <a:bodyPr/>
        <a:lstStyle/>
        <a:p>
          <a:pPr rtl="0"/>
          <a:r>
            <a:rPr lang="en-GB" sz="1300" baseline="0" dirty="0" smtClean="0"/>
            <a:t>SharePoint 2010</a:t>
          </a:r>
          <a:endParaRPr lang="en-GB" sz="1300" dirty="0"/>
        </a:p>
      </dgm:t>
    </dgm:pt>
    <dgm:pt modelId="{FEBA4668-FB22-4C19-A4B9-55BEAA25F956}" type="parTrans" cxnId="{778C8C3E-5657-4E28-BDBD-3AF053C54733}">
      <dgm:prSet/>
      <dgm:spPr/>
      <dgm:t>
        <a:bodyPr/>
        <a:lstStyle/>
        <a:p>
          <a:endParaRPr lang="en-US"/>
        </a:p>
      </dgm:t>
    </dgm:pt>
    <dgm:pt modelId="{CF7600CB-4313-4236-9C37-E11C86B2EF87}" type="sibTrans" cxnId="{778C8C3E-5657-4E28-BDBD-3AF053C54733}">
      <dgm:prSet/>
      <dgm:spPr/>
      <dgm:t>
        <a:bodyPr/>
        <a:lstStyle/>
        <a:p>
          <a:endParaRPr lang="en-US"/>
        </a:p>
      </dgm:t>
    </dgm:pt>
    <dgm:pt modelId="{C6899D6C-4985-4412-97BD-B588FE990FCD}">
      <dgm:prSet/>
      <dgm:spPr/>
      <dgm:t>
        <a:bodyPr/>
        <a:lstStyle/>
        <a:p>
          <a:pPr rtl="0"/>
          <a:r>
            <a:rPr lang="en-GB" baseline="0" dirty="0" smtClean="0"/>
            <a:t>SharePoint 2013</a:t>
          </a:r>
          <a:endParaRPr lang="en-GB" dirty="0"/>
        </a:p>
      </dgm:t>
    </dgm:pt>
    <dgm:pt modelId="{5BB4E781-92A8-4F46-A75B-B5F315FBFA3B}" type="parTrans" cxnId="{3F4990BA-C272-43A6-B3A3-08280D90715C}">
      <dgm:prSet/>
      <dgm:spPr/>
      <dgm:t>
        <a:bodyPr/>
        <a:lstStyle/>
        <a:p>
          <a:endParaRPr lang="en-US"/>
        </a:p>
      </dgm:t>
    </dgm:pt>
    <dgm:pt modelId="{E2FCB866-EB41-43C7-8FFD-62547A9038BE}" type="sibTrans" cxnId="{3F4990BA-C272-43A6-B3A3-08280D90715C}">
      <dgm:prSet/>
      <dgm:spPr/>
      <dgm:t>
        <a:bodyPr/>
        <a:lstStyle/>
        <a:p>
          <a:endParaRPr lang="en-US"/>
        </a:p>
      </dgm:t>
    </dgm:pt>
    <dgm:pt modelId="{58BF2560-C9FE-454C-AF96-7FCEE8ECA577}">
      <dgm:prSet/>
      <dgm:spPr/>
      <dgm:t>
        <a:bodyPr/>
        <a:lstStyle/>
        <a:p>
          <a:pPr rtl="0"/>
          <a:r>
            <a:rPr lang="en-GB" dirty="0" smtClean="0"/>
            <a:t>In-place upgrade</a:t>
          </a:r>
          <a:endParaRPr lang="en-GB" dirty="0"/>
        </a:p>
      </dgm:t>
    </dgm:pt>
    <dgm:pt modelId="{E5A89C37-5A0B-432C-87FB-4734DD453000}" type="parTrans" cxnId="{334F5C78-DD7C-4003-B068-0E83B11D778A}">
      <dgm:prSet/>
      <dgm:spPr/>
      <dgm:t>
        <a:bodyPr/>
        <a:lstStyle/>
        <a:p>
          <a:endParaRPr lang="en-US"/>
        </a:p>
      </dgm:t>
    </dgm:pt>
    <dgm:pt modelId="{B9C74280-FD61-4BA3-A231-4ACCEE76B389}" type="sibTrans" cxnId="{334F5C78-DD7C-4003-B068-0E83B11D778A}">
      <dgm:prSet/>
      <dgm:spPr/>
      <dgm:t>
        <a:bodyPr/>
        <a:lstStyle/>
        <a:p>
          <a:endParaRPr lang="en-US"/>
        </a:p>
      </dgm:t>
    </dgm:pt>
    <dgm:pt modelId="{92EB2D7E-C116-4673-8F38-71C80462BBDF}">
      <dgm:prSet/>
      <dgm:spPr/>
      <dgm:t>
        <a:bodyPr/>
        <a:lstStyle/>
        <a:p>
          <a:pPr rtl="0"/>
          <a:r>
            <a:rPr lang="en-GB" dirty="0" smtClean="0"/>
            <a:t>Database-attach</a:t>
          </a:r>
          <a:endParaRPr lang="en-GB" dirty="0"/>
        </a:p>
      </dgm:t>
    </dgm:pt>
    <dgm:pt modelId="{7F60F511-16DC-429B-963E-664F5D4E7C6A}" type="parTrans" cxnId="{E354DD78-7493-4FB2-B130-B5D41BA160F9}">
      <dgm:prSet/>
      <dgm:spPr/>
      <dgm:t>
        <a:bodyPr/>
        <a:lstStyle/>
        <a:p>
          <a:endParaRPr lang="en-US"/>
        </a:p>
      </dgm:t>
    </dgm:pt>
    <dgm:pt modelId="{70B50533-F0CA-44F2-82C2-BAB40E068792}" type="sibTrans" cxnId="{E354DD78-7493-4FB2-B130-B5D41BA160F9}">
      <dgm:prSet/>
      <dgm:spPr/>
      <dgm:t>
        <a:bodyPr/>
        <a:lstStyle/>
        <a:p>
          <a:endParaRPr lang="en-US"/>
        </a:p>
      </dgm:t>
    </dgm:pt>
    <dgm:pt modelId="{7669E8E9-03E6-447D-AC35-CD1FFD4F6BBF}">
      <dgm:prSet/>
      <dgm:spPr/>
      <dgm:t>
        <a:bodyPr/>
        <a:lstStyle/>
        <a:p>
          <a:pPr rtl="0"/>
          <a:r>
            <a:rPr lang="en-GB" dirty="0" smtClean="0"/>
            <a:t>Database-attach</a:t>
          </a:r>
          <a:endParaRPr lang="en-GB" dirty="0"/>
        </a:p>
      </dgm:t>
    </dgm:pt>
    <dgm:pt modelId="{EE20B7BA-F60D-4809-9EFB-F5D5ABC21BE9}" type="parTrans" cxnId="{8DDE250B-F395-41BD-9E38-FF78932B42E5}">
      <dgm:prSet/>
      <dgm:spPr/>
      <dgm:t>
        <a:bodyPr/>
        <a:lstStyle/>
        <a:p>
          <a:endParaRPr lang="en-US"/>
        </a:p>
      </dgm:t>
    </dgm:pt>
    <dgm:pt modelId="{98F570BE-A1D3-41FB-901B-60ED58473E74}" type="sibTrans" cxnId="{8DDE250B-F395-41BD-9E38-FF78932B42E5}">
      <dgm:prSet/>
      <dgm:spPr/>
      <dgm:t>
        <a:bodyPr/>
        <a:lstStyle/>
        <a:p>
          <a:endParaRPr lang="en-US"/>
        </a:p>
      </dgm:t>
    </dgm:pt>
    <dgm:pt modelId="{A7A97487-1F54-4A4D-9D07-9D0B3DD2E116}">
      <dgm:prSet/>
      <dgm:spPr/>
      <dgm:t>
        <a:bodyPr/>
        <a:lstStyle/>
        <a:p>
          <a:pPr rtl="0"/>
          <a:r>
            <a:rPr lang="en-GB" smtClean="0"/>
            <a:t>Database-attach</a:t>
          </a:r>
          <a:endParaRPr lang="en-GB" dirty="0"/>
        </a:p>
      </dgm:t>
    </dgm:pt>
    <dgm:pt modelId="{F67067D7-4D60-4E94-8D70-88CC2B64274B}" type="parTrans" cxnId="{69823D7C-DBA0-4F27-9ABA-5747182988D5}">
      <dgm:prSet/>
      <dgm:spPr/>
      <dgm:t>
        <a:bodyPr/>
        <a:lstStyle/>
        <a:p>
          <a:endParaRPr lang="en-US"/>
        </a:p>
      </dgm:t>
    </dgm:pt>
    <dgm:pt modelId="{5EFDFC45-A8B1-44A1-BA5C-2B0A16F5306D}" type="sibTrans" cxnId="{69823D7C-DBA0-4F27-9ABA-5747182988D5}">
      <dgm:prSet/>
      <dgm:spPr/>
      <dgm:t>
        <a:bodyPr/>
        <a:lstStyle/>
        <a:p>
          <a:endParaRPr lang="en-US"/>
        </a:p>
      </dgm:t>
    </dgm:pt>
    <dgm:pt modelId="{6CA621E4-0B20-4C1C-98CD-0F9871964793}" type="pres">
      <dgm:prSet presAssocID="{E4F10D05-7F69-499E-8397-E3C66152C197}" presName="theList" presStyleCnt="0">
        <dgm:presLayoutVars>
          <dgm:dir/>
          <dgm:animLvl val="lvl"/>
          <dgm:resizeHandles val="exact"/>
        </dgm:presLayoutVars>
      </dgm:prSet>
      <dgm:spPr/>
      <dgm:t>
        <a:bodyPr/>
        <a:lstStyle/>
        <a:p>
          <a:endParaRPr lang="en-US"/>
        </a:p>
      </dgm:t>
    </dgm:pt>
    <dgm:pt modelId="{3ECF7771-7A7E-45D3-95DD-2B2262979046}" type="pres">
      <dgm:prSet presAssocID="{713AC5DB-3E7A-4892-A55D-2DBEE1A8A82F}" presName="compNode" presStyleCnt="0"/>
      <dgm:spPr/>
      <dgm:t>
        <a:bodyPr/>
        <a:lstStyle/>
        <a:p>
          <a:endParaRPr lang="en-US"/>
        </a:p>
      </dgm:t>
    </dgm:pt>
    <dgm:pt modelId="{AB8FC469-27D6-481E-B1DC-8FFF9E14C4DB}" type="pres">
      <dgm:prSet presAssocID="{713AC5DB-3E7A-4892-A55D-2DBEE1A8A82F}" presName="noGeometry" presStyleCnt="0"/>
      <dgm:spPr/>
      <dgm:t>
        <a:bodyPr/>
        <a:lstStyle/>
        <a:p>
          <a:endParaRPr lang="en-US"/>
        </a:p>
      </dgm:t>
    </dgm:pt>
    <dgm:pt modelId="{E1423FF9-A10F-441B-97A5-04AF0C8CA171}" type="pres">
      <dgm:prSet presAssocID="{713AC5DB-3E7A-4892-A55D-2DBEE1A8A82F}" presName="childTextVisible" presStyleLbl="bgAccFollowNode1" presStyleIdx="0" presStyleCnt="3">
        <dgm:presLayoutVars>
          <dgm:bulletEnabled val="1"/>
        </dgm:presLayoutVars>
      </dgm:prSet>
      <dgm:spPr/>
      <dgm:t>
        <a:bodyPr/>
        <a:lstStyle/>
        <a:p>
          <a:endParaRPr lang="en-US"/>
        </a:p>
      </dgm:t>
    </dgm:pt>
    <dgm:pt modelId="{BCA0F790-7387-4F36-AE7F-5ECE0C307608}" type="pres">
      <dgm:prSet presAssocID="{713AC5DB-3E7A-4892-A55D-2DBEE1A8A82F}" presName="childTextHidden" presStyleLbl="bgAccFollowNode1" presStyleIdx="0" presStyleCnt="3"/>
      <dgm:spPr/>
      <dgm:t>
        <a:bodyPr/>
        <a:lstStyle/>
        <a:p>
          <a:endParaRPr lang="en-US"/>
        </a:p>
      </dgm:t>
    </dgm:pt>
    <dgm:pt modelId="{E7F000EC-785D-4BBE-9C85-EEA5B1B4E881}" type="pres">
      <dgm:prSet presAssocID="{713AC5DB-3E7A-4892-A55D-2DBEE1A8A82F}" presName="parentText" presStyleLbl="node1" presStyleIdx="0" presStyleCnt="3">
        <dgm:presLayoutVars>
          <dgm:chMax val="1"/>
          <dgm:bulletEnabled val="1"/>
        </dgm:presLayoutVars>
      </dgm:prSet>
      <dgm:spPr/>
      <dgm:t>
        <a:bodyPr/>
        <a:lstStyle/>
        <a:p>
          <a:endParaRPr lang="en-US"/>
        </a:p>
      </dgm:t>
    </dgm:pt>
    <dgm:pt modelId="{02A44372-5B1C-4087-B723-6F471C3FE2B8}" type="pres">
      <dgm:prSet presAssocID="{713AC5DB-3E7A-4892-A55D-2DBEE1A8A82F}" presName="aSpace" presStyleCnt="0"/>
      <dgm:spPr/>
      <dgm:t>
        <a:bodyPr/>
        <a:lstStyle/>
        <a:p>
          <a:endParaRPr lang="en-US"/>
        </a:p>
      </dgm:t>
    </dgm:pt>
    <dgm:pt modelId="{4DFD8B72-CF3A-4E73-89C5-731C3C24FC08}" type="pres">
      <dgm:prSet presAssocID="{5E0A08AD-A598-4E46-9C20-E0A169C4F17E}" presName="compNode" presStyleCnt="0"/>
      <dgm:spPr/>
      <dgm:t>
        <a:bodyPr/>
        <a:lstStyle/>
        <a:p>
          <a:endParaRPr lang="en-US"/>
        </a:p>
      </dgm:t>
    </dgm:pt>
    <dgm:pt modelId="{66AA0017-21EF-4744-94B6-70D4A970CDEE}" type="pres">
      <dgm:prSet presAssocID="{5E0A08AD-A598-4E46-9C20-E0A169C4F17E}" presName="noGeometry" presStyleCnt="0"/>
      <dgm:spPr/>
      <dgm:t>
        <a:bodyPr/>
        <a:lstStyle/>
        <a:p>
          <a:endParaRPr lang="en-US"/>
        </a:p>
      </dgm:t>
    </dgm:pt>
    <dgm:pt modelId="{A2E3A563-AC58-44A3-BAD4-40ADAE4FFD25}" type="pres">
      <dgm:prSet presAssocID="{5E0A08AD-A598-4E46-9C20-E0A169C4F17E}" presName="childTextVisible" presStyleLbl="bgAccFollowNode1" presStyleIdx="1" presStyleCnt="3">
        <dgm:presLayoutVars>
          <dgm:bulletEnabled val="1"/>
        </dgm:presLayoutVars>
      </dgm:prSet>
      <dgm:spPr/>
      <dgm:t>
        <a:bodyPr/>
        <a:lstStyle/>
        <a:p>
          <a:endParaRPr lang="en-US"/>
        </a:p>
      </dgm:t>
    </dgm:pt>
    <dgm:pt modelId="{B7E70151-9C43-4D7D-9D46-7804837CF6DE}" type="pres">
      <dgm:prSet presAssocID="{5E0A08AD-A598-4E46-9C20-E0A169C4F17E}" presName="childTextHidden" presStyleLbl="bgAccFollowNode1" presStyleIdx="1" presStyleCnt="3"/>
      <dgm:spPr/>
      <dgm:t>
        <a:bodyPr/>
        <a:lstStyle/>
        <a:p>
          <a:endParaRPr lang="en-US"/>
        </a:p>
      </dgm:t>
    </dgm:pt>
    <dgm:pt modelId="{50F1C5A3-6E58-4AD8-9FE0-B8165C936B01}" type="pres">
      <dgm:prSet presAssocID="{5E0A08AD-A598-4E46-9C20-E0A169C4F17E}" presName="parentText" presStyleLbl="node1" presStyleIdx="1" presStyleCnt="3">
        <dgm:presLayoutVars>
          <dgm:chMax val="1"/>
          <dgm:bulletEnabled val="1"/>
        </dgm:presLayoutVars>
      </dgm:prSet>
      <dgm:spPr/>
      <dgm:t>
        <a:bodyPr/>
        <a:lstStyle/>
        <a:p>
          <a:endParaRPr lang="en-US"/>
        </a:p>
      </dgm:t>
    </dgm:pt>
    <dgm:pt modelId="{A603B896-BE51-4EAD-8F5D-21C9B10219B2}" type="pres">
      <dgm:prSet presAssocID="{5E0A08AD-A598-4E46-9C20-E0A169C4F17E}" presName="aSpace" presStyleCnt="0"/>
      <dgm:spPr/>
      <dgm:t>
        <a:bodyPr/>
        <a:lstStyle/>
        <a:p>
          <a:endParaRPr lang="en-US"/>
        </a:p>
      </dgm:t>
    </dgm:pt>
    <dgm:pt modelId="{6B05E559-85A2-4A48-BD9E-37E29B2706DE}" type="pres">
      <dgm:prSet presAssocID="{C6899D6C-4985-4412-97BD-B588FE990FCD}" presName="compNode" presStyleCnt="0"/>
      <dgm:spPr/>
      <dgm:t>
        <a:bodyPr/>
        <a:lstStyle/>
        <a:p>
          <a:endParaRPr lang="en-US"/>
        </a:p>
      </dgm:t>
    </dgm:pt>
    <dgm:pt modelId="{EFA3427B-EB8B-418B-8F21-BF2B6F63B372}" type="pres">
      <dgm:prSet presAssocID="{C6899D6C-4985-4412-97BD-B588FE990FCD}" presName="noGeometry" presStyleCnt="0"/>
      <dgm:spPr/>
      <dgm:t>
        <a:bodyPr/>
        <a:lstStyle/>
        <a:p>
          <a:endParaRPr lang="en-US"/>
        </a:p>
      </dgm:t>
    </dgm:pt>
    <dgm:pt modelId="{3FFD23B7-5524-46FE-905E-056FBC8BEEBC}" type="pres">
      <dgm:prSet presAssocID="{C6899D6C-4985-4412-97BD-B588FE990FCD}" presName="childTextVisible" presStyleLbl="bgAccFollowNode1" presStyleIdx="2" presStyleCnt="3">
        <dgm:presLayoutVars>
          <dgm:bulletEnabled val="1"/>
        </dgm:presLayoutVars>
      </dgm:prSet>
      <dgm:spPr/>
      <dgm:t>
        <a:bodyPr/>
        <a:lstStyle/>
        <a:p>
          <a:endParaRPr lang="en-US"/>
        </a:p>
      </dgm:t>
    </dgm:pt>
    <dgm:pt modelId="{684F8A74-E29C-4F43-A65B-2446410908BE}" type="pres">
      <dgm:prSet presAssocID="{C6899D6C-4985-4412-97BD-B588FE990FCD}" presName="childTextHidden" presStyleLbl="bgAccFollowNode1" presStyleIdx="2" presStyleCnt="3"/>
      <dgm:spPr/>
      <dgm:t>
        <a:bodyPr/>
        <a:lstStyle/>
        <a:p>
          <a:endParaRPr lang="en-US"/>
        </a:p>
      </dgm:t>
    </dgm:pt>
    <dgm:pt modelId="{2FB2F4D4-D636-4868-9A2F-16A3BFDCBB71}" type="pres">
      <dgm:prSet presAssocID="{C6899D6C-4985-4412-97BD-B588FE990FCD}" presName="parentText" presStyleLbl="node1" presStyleIdx="2" presStyleCnt="3">
        <dgm:presLayoutVars>
          <dgm:chMax val="1"/>
          <dgm:bulletEnabled val="1"/>
        </dgm:presLayoutVars>
      </dgm:prSet>
      <dgm:spPr/>
      <dgm:t>
        <a:bodyPr/>
        <a:lstStyle/>
        <a:p>
          <a:endParaRPr lang="en-US"/>
        </a:p>
      </dgm:t>
    </dgm:pt>
  </dgm:ptLst>
  <dgm:cxnLst>
    <dgm:cxn modelId="{6CE98CD5-DED3-4367-8156-2510679E5751}" type="presOf" srcId="{E4F10D05-7F69-499E-8397-E3C66152C197}" destId="{6CA621E4-0B20-4C1C-98CD-0F9871964793}" srcOrd="0" destOrd="0" presId="urn:microsoft.com/office/officeart/2005/8/layout/hProcess6"/>
    <dgm:cxn modelId="{E354DD78-7493-4FB2-B130-B5D41BA160F9}" srcId="{713AC5DB-3E7A-4892-A55D-2DBEE1A8A82F}" destId="{92EB2D7E-C116-4673-8F38-71C80462BBDF}" srcOrd="1" destOrd="0" parTransId="{7F60F511-16DC-429B-963E-664F5D4E7C6A}" sibTransId="{70B50533-F0CA-44F2-82C2-BAB40E068792}"/>
    <dgm:cxn modelId="{1CDC3A17-BCD8-4BF7-BCE5-C1C22F2DF53C}" type="presOf" srcId="{713AC5DB-3E7A-4892-A55D-2DBEE1A8A82F}" destId="{E7F000EC-785D-4BBE-9C85-EEA5B1B4E881}" srcOrd="0" destOrd="0" presId="urn:microsoft.com/office/officeart/2005/8/layout/hProcess6"/>
    <dgm:cxn modelId="{E3FFA105-C8A9-402C-99D6-40F25CCA900B}" type="presOf" srcId="{C6899D6C-4985-4412-97BD-B588FE990FCD}" destId="{2FB2F4D4-D636-4868-9A2F-16A3BFDCBB71}" srcOrd="0" destOrd="0" presId="urn:microsoft.com/office/officeart/2005/8/layout/hProcess6"/>
    <dgm:cxn modelId="{DAC7A3A5-17B1-4277-B69B-E46CAEB6516F}" type="presOf" srcId="{7669E8E9-03E6-447D-AC35-CD1FFD4F6BBF}" destId="{684F8A74-E29C-4F43-A65B-2446410908BE}" srcOrd="1" destOrd="0" presId="urn:microsoft.com/office/officeart/2005/8/layout/hProcess6"/>
    <dgm:cxn modelId="{CDA49E3E-A76D-4567-ABA1-9654FA9E3609}" type="presOf" srcId="{A7A97487-1F54-4A4D-9D07-9D0B3DD2E116}" destId="{A2E3A563-AC58-44A3-BAD4-40ADAE4FFD25}" srcOrd="0" destOrd="0" presId="urn:microsoft.com/office/officeart/2005/8/layout/hProcess6"/>
    <dgm:cxn modelId="{FEDAB51B-36AE-4F90-8E9B-E38CC804D25E}" type="presOf" srcId="{58BF2560-C9FE-454C-AF96-7FCEE8ECA577}" destId="{BCA0F790-7387-4F36-AE7F-5ECE0C307608}" srcOrd="1" destOrd="0" presId="urn:microsoft.com/office/officeart/2005/8/layout/hProcess6"/>
    <dgm:cxn modelId="{A527FFE1-28F1-4E0F-BC13-DEF1FF67951D}" type="presOf" srcId="{92EB2D7E-C116-4673-8F38-71C80462BBDF}" destId="{E1423FF9-A10F-441B-97A5-04AF0C8CA171}" srcOrd="0" destOrd="1" presId="urn:microsoft.com/office/officeart/2005/8/layout/hProcess6"/>
    <dgm:cxn modelId="{1113393A-55F2-47CD-9094-B56786AE7A04}" type="presOf" srcId="{7669E8E9-03E6-447D-AC35-CD1FFD4F6BBF}" destId="{3FFD23B7-5524-46FE-905E-056FBC8BEEBC}" srcOrd="0" destOrd="0" presId="urn:microsoft.com/office/officeart/2005/8/layout/hProcess6"/>
    <dgm:cxn modelId="{9C3CA0E0-51D0-4E12-95AB-F7F99AF030E6}" type="presOf" srcId="{5E0A08AD-A598-4E46-9C20-E0A169C4F17E}" destId="{50F1C5A3-6E58-4AD8-9FE0-B8165C936B01}" srcOrd="0" destOrd="0" presId="urn:microsoft.com/office/officeart/2005/8/layout/hProcess6"/>
    <dgm:cxn modelId="{334F5C78-DD7C-4003-B068-0E83B11D778A}" srcId="{713AC5DB-3E7A-4892-A55D-2DBEE1A8A82F}" destId="{58BF2560-C9FE-454C-AF96-7FCEE8ECA577}" srcOrd="0" destOrd="0" parTransId="{E5A89C37-5A0B-432C-87FB-4734DD453000}" sibTransId="{B9C74280-FD61-4BA3-A231-4ACCEE76B389}"/>
    <dgm:cxn modelId="{69823D7C-DBA0-4F27-9ABA-5747182988D5}" srcId="{5E0A08AD-A598-4E46-9C20-E0A169C4F17E}" destId="{A7A97487-1F54-4A4D-9D07-9D0B3DD2E116}" srcOrd="0" destOrd="0" parTransId="{F67067D7-4D60-4E94-8D70-88CC2B64274B}" sibTransId="{5EFDFC45-A8B1-44A1-BA5C-2B0A16F5306D}"/>
    <dgm:cxn modelId="{516A3437-1C36-45E5-AC5D-91F58DD4F172}" type="presOf" srcId="{A7A97487-1F54-4A4D-9D07-9D0B3DD2E116}" destId="{B7E70151-9C43-4D7D-9D46-7804837CF6DE}" srcOrd="1" destOrd="0" presId="urn:microsoft.com/office/officeart/2005/8/layout/hProcess6"/>
    <dgm:cxn modelId="{3F4990BA-C272-43A6-B3A3-08280D90715C}" srcId="{E4F10D05-7F69-499E-8397-E3C66152C197}" destId="{C6899D6C-4985-4412-97BD-B588FE990FCD}" srcOrd="2" destOrd="0" parTransId="{5BB4E781-92A8-4F46-A75B-B5F315FBFA3B}" sibTransId="{E2FCB866-EB41-43C7-8FFD-62547A9038BE}"/>
    <dgm:cxn modelId="{4ACDC342-B428-482D-BA30-CBD115FB1290}" type="presOf" srcId="{92EB2D7E-C116-4673-8F38-71C80462BBDF}" destId="{BCA0F790-7387-4F36-AE7F-5ECE0C307608}" srcOrd="1" destOrd="1" presId="urn:microsoft.com/office/officeart/2005/8/layout/hProcess6"/>
    <dgm:cxn modelId="{BF48B65B-F1C4-49ED-A17D-BD77B0A195E6}" type="presOf" srcId="{58BF2560-C9FE-454C-AF96-7FCEE8ECA577}" destId="{E1423FF9-A10F-441B-97A5-04AF0C8CA171}" srcOrd="0" destOrd="0" presId="urn:microsoft.com/office/officeart/2005/8/layout/hProcess6"/>
    <dgm:cxn modelId="{778C8C3E-5657-4E28-BDBD-3AF053C54733}" srcId="{E4F10D05-7F69-499E-8397-E3C66152C197}" destId="{5E0A08AD-A598-4E46-9C20-E0A169C4F17E}" srcOrd="1" destOrd="0" parTransId="{FEBA4668-FB22-4C19-A4B9-55BEAA25F956}" sibTransId="{CF7600CB-4313-4236-9C37-E11C86B2EF87}"/>
    <dgm:cxn modelId="{5E39CCEF-19ED-4B49-BD36-F63992A77EE9}" srcId="{E4F10D05-7F69-499E-8397-E3C66152C197}" destId="{713AC5DB-3E7A-4892-A55D-2DBEE1A8A82F}" srcOrd="0" destOrd="0" parTransId="{923E6CE3-4180-46BD-B7BC-609343EBBC73}" sibTransId="{3557546A-5A3F-4542-9A50-3FFE1D45B032}"/>
    <dgm:cxn modelId="{8DDE250B-F395-41BD-9E38-FF78932B42E5}" srcId="{C6899D6C-4985-4412-97BD-B588FE990FCD}" destId="{7669E8E9-03E6-447D-AC35-CD1FFD4F6BBF}" srcOrd="0" destOrd="0" parTransId="{EE20B7BA-F60D-4809-9EFB-F5D5ABC21BE9}" sibTransId="{98F570BE-A1D3-41FB-901B-60ED58473E74}"/>
    <dgm:cxn modelId="{3B826C25-DB39-4088-8995-17A75AD4555D}" type="presParOf" srcId="{6CA621E4-0B20-4C1C-98CD-0F9871964793}" destId="{3ECF7771-7A7E-45D3-95DD-2B2262979046}" srcOrd="0" destOrd="0" presId="urn:microsoft.com/office/officeart/2005/8/layout/hProcess6"/>
    <dgm:cxn modelId="{F84789D5-FE14-4C42-8C85-A4C93D84A3E2}" type="presParOf" srcId="{3ECF7771-7A7E-45D3-95DD-2B2262979046}" destId="{AB8FC469-27D6-481E-B1DC-8FFF9E14C4DB}" srcOrd="0" destOrd="0" presId="urn:microsoft.com/office/officeart/2005/8/layout/hProcess6"/>
    <dgm:cxn modelId="{C3207D03-1F0B-4BD4-8476-DD1235EC47CF}" type="presParOf" srcId="{3ECF7771-7A7E-45D3-95DD-2B2262979046}" destId="{E1423FF9-A10F-441B-97A5-04AF0C8CA171}" srcOrd="1" destOrd="0" presId="urn:microsoft.com/office/officeart/2005/8/layout/hProcess6"/>
    <dgm:cxn modelId="{D7900423-2437-47C9-9B0A-8F100B1D0312}" type="presParOf" srcId="{3ECF7771-7A7E-45D3-95DD-2B2262979046}" destId="{BCA0F790-7387-4F36-AE7F-5ECE0C307608}" srcOrd="2" destOrd="0" presId="urn:microsoft.com/office/officeart/2005/8/layout/hProcess6"/>
    <dgm:cxn modelId="{C76DE722-F995-4B94-99A9-97792F0D869C}" type="presParOf" srcId="{3ECF7771-7A7E-45D3-95DD-2B2262979046}" destId="{E7F000EC-785D-4BBE-9C85-EEA5B1B4E881}" srcOrd="3" destOrd="0" presId="urn:microsoft.com/office/officeart/2005/8/layout/hProcess6"/>
    <dgm:cxn modelId="{0CB12C6F-F17D-4C4E-A2EE-2949DB4A5F1C}" type="presParOf" srcId="{6CA621E4-0B20-4C1C-98CD-0F9871964793}" destId="{02A44372-5B1C-4087-B723-6F471C3FE2B8}" srcOrd="1" destOrd="0" presId="urn:microsoft.com/office/officeart/2005/8/layout/hProcess6"/>
    <dgm:cxn modelId="{2528F3DB-998B-49A3-BD6F-68E6CCB8708E}" type="presParOf" srcId="{6CA621E4-0B20-4C1C-98CD-0F9871964793}" destId="{4DFD8B72-CF3A-4E73-89C5-731C3C24FC08}" srcOrd="2" destOrd="0" presId="urn:microsoft.com/office/officeart/2005/8/layout/hProcess6"/>
    <dgm:cxn modelId="{3FB5199E-BA0E-4F62-A644-A6D6EB068F86}" type="presParOf" srcId="{4DFD8B72-CF3A-4E73-89C5-731C3C24FC08}" destId="{66AA0017-21EF-4744-94B6-70D4A970CDEE}" srcOrd="0" destOrd="0" presId="urn:microsoft.com/office/officeart/2005/8/layout/hProcess6"/>
    <dgm:cxn modelId="{EA5C114B-C56A-49DE-B07A-A7E47F62CDB0}" type="presParOf" srcId="{4DFD8B72-CF3A-4E73-89C5-731C3C24FC08}" destId="{A2E3A563-AC58-44A3-BAD4-40ADAE4FFD25}" srcOrd="1" destOrd="0" presId="urn:microsoft.com/office/officeart/2005/8/layout/hProcess6"/>
    <dgm:cxn modelId="{D4D67CE9-315B-4E84-B2A9-3DC359D32391}" type="presParOf" srcId="{4DFD8B72-CF3A-4E73-89C5-731C3C24FC08}" destId="{B7E70151-9C43-4D7D-9D46-7804837CF6DE}" srcOrd="2" destOrd="0" presId="urn:microsoft.com/office/officeart/2005/8/layout/hProcess6"/>
    <dgm:cxn modelId="{4A84361A-E190-4C54-A903-9EE4804249C8}" type="presParOf" srcId="{4DFD8B72-CF3A-4E73-89C5-731C3C24FC08}" destId="{50F1C5A3-6E58-4AD8-9FE0-B8165C936B01}" srcOrd="3" destOrd="0" presId="urn:microsoft.com/office/officeart/2005/8/layout/hProcess6"/>
    <dgm:cxn modelId="{286571ED-EB64-4A27-936B-42117A078FFD}" type="presParOf" srcId="{6CA621E4-0B20-4C1C-98CD-0F9871964793}" destId="{A603B896-BE51-4EAD-8F5D-21C9B10219B2}" srcOrd="3" destOrd="0" presId="urn:microsoft.com/office/officeart/2005/8/layout/hProcess6"/>
    <dgm:cxn modelId="{F140FA33-58BA-47C0-ACD2-52870EA9F033}" type="presParOf" srcId="{6CA621E4-0B20-4C1C-98CD-0F9871964793}" destId="{6B05E559-85A2-4A48-BD9E-37E29B2706DE}" srcOrd="4" destOrd="0" presId="urn:microsoft.com/office/officeart/2005/8/layout/hProcess6"/>
    <dgm:cxn modelId="{A8932D53-4C97-411A-B7EB-B7F0B9612BF5}" type="presParOf" srcId="{6B05E559-85A2-4A48-BD9E-37E29B2706DE}" destId="{EFA3427B-EB8B-418B-8F21-BF2B6F63B372}" srcOrd="0" destOrd="0" presId="urn:microsoft.com/office/officeart/2005/8/layout/hProcess6"/>
    <dgm:cxn modelId="{0B309482-EAA2-46B2-A711-A1B41BD7F2C6}" type="presParOf" srcId="{6B05E559-85A2-4A48-BD9E-37E29B2706DE}" destId="{3FFD23B7-5524-46FE-905E-056FBC8BEEBC}" srcOrd="1" destOrd="0" presId="urn:microsoft.com/office/officeart/2005/8/layout/hProcess6"/>
    <dgm:cxn modelId="{864BAA8C-F5D5-4A5F-8656-5C124A2C8B7B}" type="presParOf" srcId="{6B05E559-85A2-4A48-BD9E-37E29B2706DE}" destId="{684F8A74-E29C-4F43-A65B-2446410908BE}" srcOrd="2" destOrd="0" presId="urn:microsoft.com/office/officeart/2005/8/layout/hProcess6"/>
    <dgm:cxn modelId="{D4A3BA06-1595-4A4C-86FF-1C3D823EB065}" type="presParOf" srcId="{6B05E559-85A2-4A48-BD9E-37E29B2706DE}" destId="{2FB2F4D4-D636-4868-9A2F-16A3BFDCBB71}"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6CED9C-A768-4557-B028-6E864C7D12AD}" type="doc">
      <dgm:prSet loTypeId="urn:microsoft.com/office/officeart/2005/8/layout/hProcess9" loCatId="process" qsTypeId="urn:microsoft.com/office/officeart/2005/8/quickstyle/simple1" qsCatId="simple" csTypeId="urn:microsoft.com/office/officeart/2005/8/colors/accent3_3" csCatId="accent3" phldr="1"/>
      <dgm:spPr/>
      <dgm:t>
        <a:bodyPr/>
        <a:lstStyle/>
        <a:p>
          <a:endParaRPr lang="en-US"/>
        </a:p>
      </dgm:t>
    </dgm:pt>
    <dgm:pt modelId="{1E6DA7AB-0C15-4B53-AC0C-39D8CEA4B2F1}">
      <dgm:prSet/>
      <dgm:spPr>
        <a:solidFill>
          <a:schemeClr val="accent3">
            <a:shade val="80000"/>
            <a:hueOff val="0"/>
            <a:satOff val="0"/>
            <a:lumOff val="0"/>
            <a:alpha val="75000"/>
          </a:schemeClr>
        </a:solidFill>
      </dgm:spPr>
      <dgm:t>
        <a:bodyPr/>
        <a:lstStyle/>
        <a:p>
          <a:pPr rtl="0"/>
          <a:r>
            <a:rPr lang="en-GB" smtClean="0"/>
            <a:t>Create SharePoint Server 2016 Farm</a:t>
          </a:r>
          <a:endParaRPr lang="en-GB"/>
        </a:p>
      </dgm:t>
    </dgm:pt>
    <dgm:pt modelId="{225E8E31-5FCC-4DA4-BD75-7EBB4BBE1B80}" type="parTrans" cxnId="{1C5B7E32-E247-4548-AA65-2FB2387A98AC}">
      <dgm:prSet/>
      <dgm:spPr/>
      <dgm:t>
        <a:bodyPr/>
        <a:lstStyle/>
        <a:p>
          <a:endParaRPr lang="en-US"/>
        </a:p>
      </dgm:t>
    </dgm:pt>
    <dgm:pt modelId="{58C329FC-677B-45ED-902D-D991757FBF2A}" type="sibTrans" cxnId="{1C5B7E32-E247-4548-AA65-2FB2387A98AC}">
      <dgm:prSet/>
      <dgm:spPr/>
      <dgm:t>
        <a:bodyPr/>
        <a:lstStyle/>
        <a:p>
          <a:endParaRPr lang="en-US"/>
        </a:p>
      </dgm:t>
    </dgm:pt>
    <dgm:pt modelId="{CCF65AF7-2CCE-4711-8998-88C77DAAFC72}">
      <dgm:prSet/>
      <dgm:spPr>
        <a:solidFill>
          <a:schemeClr val="accent3">
            <a:shade val="80000"/>
            <a:hueOff val="207181"/>
            <a:satOff val="-13584"/>
            <a:lumOff val="11294"/>
            <a:alpha val="75000"/>
          </a:schemeClr>
        </a:solidFill>
      </dgm:spPr>
      <dgm:t>
        <a:bodyPr/>
        <a:lstStyle/>
        <a:p>
          <a:pPr rtl="0"/>
          <a:r>
            <a:rPr lang="en-GB" smtClean="0"/>
            <a:t>Copy Databases to New Farm</a:t>
          </a:r>
          <a:endParaRPr lang="en-GB"/>
        </a:p>
      </dgm:t>
    </dgm:pt>
    <dgm:pt modelId="{70526AE5-D76C-4EBB-83AD-3E53FD9A6A67}" type="parTrans" cxnId="{384800E9-8603-40FB-8390-2BCB8940BCC2}">
      <dgm:prSet/>
      <dgm:spPr/>
      <dgm:t>
        <a:bodyPr/>
        <a:lstStyle/>
        <a:p>
          <a:endParaRPr lang="en-US"/>
        </a:p>
      </dgm:t>
    </dgm:pt>
    <dgm:pt modelId="{62794E71-1E38-44DF-B8FB-DBE963C6EDEB}" type="sibTrans" cxnId="{384800E9-8603-40FB-8390-2BCB8940BCC2}">
      <dgm:prSet/>
      <dgm:spPr/>
      <dgm:t>
        <a:bodyPr/>
        <a:lstStyle/>
        <a:p>
          <a:endParaRPr lang="en-US"/>
        </a:p>
      </dgm:t>
    </dgm:pt>
    <dgm:pt modelId="{77B073FF-286D-4901-8F94-97E6D0FC9534}">
      <dgm:prSet/>
      <dgm:spPr>
        <a:solidFill>
          <a:schemeClr val="accent3">
            <a:shade val="80000"/>
            <a:hueOff val="414362"/>
            <a:satOff val="-27169"/>
            <a:lumOff val="22587"/>
            <a:alpha val="75000"/>
          </a:schemeClr>
        </a:solidFill>
      </dgm:spPr>
      <dgm:t>
        <a:bodyPr/>
        <a:lstStyle/>
        <a:p>
          <a:pPr rtl="0"/>
          <a:r>
            <a:rPr lang="en-GB" smtClean="0"/>
            <a:t>Upgrade Service Applications</a:t>
          </a:r>
          <a:endParaRPr lang="en-GB"/>
        </a:p>
      </dgm:t>
    </dgm:pt>
    <dgm:pt modelId="{00BEAE91-3E6F-42CA-AC9C-CF2402F6803A}" type="parTrans" cxnId="{8CAFEF5A-1E40-4E0C-8F9A-1E61DDD1DB59}">
      <dgm:prSet/>
      <dgm:spPr/>
      <dgm:t>
        <a:bodyPr/>
        <a:lstStyle/>
        <a:p>
          <a:endParaRPr lang="en-US"/>
        </a:p>
      </dgm:t>
    </dgm:pt>
    <dgm:pt modelId="{CDA14D3D-092E-4B1F-9868-3AC9F8F4CF1A}" type="sibTrans" cxnId="{8CAFEF5A-1E40-4E0C-8F9A-1E61DDD1DB59}">
      <dgm:prSet/>
      <dgm:spPr/>
      <dgm:t>
        <a:bodyPr/>
        <a:lstStyle/>
        <a:p>
          <a:endParaRPr lang="en-US"/>
        </a:p>
      </dgm:t>
    </dgm:pt>
    <dgm:pt modelId="{287240D9-0B37-4F26-A82F-5E9A140B28AD}">
      <dgm:prSet/>
      <dgm:spPr>
        <a:solidFill>
          <a:schemeClr val="accent3">
            <a:shade val="80000"/>
            <a:hueOff val="621543"/>
            <a:satOff val="-40753"/>
            <a:lumOff val="33881"/>
            <a:alpha val="75000"/>
          </a:schemeClr>
        </a:solidFill>
      </dgm:spPr>
      <dgm:t>
        <a:bodyPr/>
        <a:lstStyle/>
        <a:p>
          <a:pPr rtl="0"/>
          <a:r>
            <a:rPr lang="en-GB" dirty="0" smtClean="0"/>
            <a:t>Upgrade Content Databases and Site Collections</a:t>
          </a:r>
          <a:endParaRPr lang="en-GB" dirty="0"/>
        </a:p>
      </dgm:t>
    </dgm:pt>
    <dgm:pt modelId="{19DF2A93-B53D-43B1-926B-446C81E87690}" type="parTrans" cxnId="{B436C07B-3B99-456C-81D3-3CCB27A2CD37}">
      <dgm:prSet/>
      <dgm:spPr/>
      <dgm:t>
        <a:bodyPr/>
        <a:lstStyle/>
        <a:p>
          <a:endParaRPr lang="en-US"/>
        </a:p>
      </dgm:t>
    </dgm:pt>
    <dgm:pt modelId="{232DA4F0-DB35-4AF9-BA53-4D0C1C97B51D}" type="sibTrans" cxnId="{B436C07B-3B99-456C-81D3-3CCB27A2CD37}">
      <dgm:prSet/>
      <dgm:spPr/>
      <dgm:t>
        <a:bodyPr/>
        <a:lstStyle/>
        <a:p>
          <a:endParaRPr lang="en-US"/>
        </a:p>
      </dgm:t>
    </dgm:pt>
    <dgm:pt modelId="{5442D8B7-012B-46B1-B285-748AC25302F9}" type="pres">
      <dgm:prSet presAssocID="{9E6CED9C-A768-4557-B028-6E864C7D12AD}" presName="CompostProcess" presStyleCnt="0">
        <dgm:presLayoutVars>
          <dgm:dir/>
          <dgm:resizeHandles val="exact"/>
        </dgm:presLayoutVars>
      </dgm:prSet>
      <dgm:spPr/>
      <dgm:t>
        <a:bodyPr/>
        <a:lstStyle/>
        <a:p>
          <a:endParaRPr lang="en-US"/>
        </a:p>
      </dgm:t>
    </dgm:pt>
    <dgm:pt modelId="{D744B807-3A42-4F89-BB91-BE2EF2DF1F35}" type="pres">
      <dgm:prSet presAssocID="{9E6CED9C-A768-4557-B028-6E864C7D12AD}" presName="arrow" presStyleLbl="bgShp" presStyleIdx="0" presStyleCnt="1"/>
      <dgm:spPr>
        <a:solidFill>
          <a:schemeClr val="accent3">
            <a:tint val="40000"/>
            <a:hueOff val="0"/>
            <a:satOff val="0"/>
            <a:lumOff val="0"/>
            <a:alpha val="80000"/>
          </a:schemeClr>
        </a:solidFill>
      </dgm:spPr>
      <dgm:t>
        <a:bodyPr/>
        <a:lstStyle/>
        <a:p>
          <a:endParaRPr lang="en-US"/>
        </a:p>
      </dgm:t>
    </dgm:pt>
    <dgm:pt modelId="{E248DDAF-D1C3-40D8-A22B-E31246CA11A4}" type="pres">
      <dgm:prSet presAssocID="{9E6CED9C-A768-4557-B028-6E864C7D12AD}" presName="linearProcess" presStyleCnt="0"/>
      <dgm:spPr/>
      <dgm:t>
        <a:bodyPr/>
        <a:lstStyle/>
        <a:p>
          <a:endParaRPr lang="en-US"/>
        </a:p>
      </dgm:t>
    </dgm:pt>
    <dgm:pt modelId="{8673396A-46D6-4BDE-9740-CC8E293BA67C}" type="pres">
      <dgm:prSet presAssocID="{1E6DA7AB-0C15-4B53-AC0C-39D8CEA4B2F1}" presName="textNode" presStyleLbl="node1" presStyleIdx="0" presStyleCnt="4">
        <dgm:presLayoutVars>
          <dgm:bulletEnabled val="1"/>
        </dgm:presLayoutVars>
      </dgm:prSet>
      <dgm:spPr/>
      <dgm:t>
        <a:bodyPr/>
        <a:lstStyle/>
        <a:p>
          <a:endParaRPr lang="en-US"/>
        </a:p>
      </dgm:t>
    </dgm:pt>
    <dgm:pt modelId="{21D1C087-AB66-45CE-B534-CA7EBEA89434}" type="pres">
      <dgm:prSet presAssocID="{58C329FC-677B-45ED-902D-D991757FBF2A}" presName="sibTrans" presStyleCnt="0"/>
      <dgm:spPr/>
      <dgm:t>
        <a:bodyPr/>
        <a:lstStyle/>
        <a:p>
          <a:endParaRPr lang="en-US"/>
        </a:p>
      </dgm:t>
    </dgm:pt>
    <dgm:pt modelId="{CA9E1796-3B1A-4F2B-8E88-6A750F6294AF}" type="pres">
      <dgm:prSet presAssocID="{CCF65AF7-2CCE-4711-8998-88C77DAAFC72}" presName="textNode" presStyleLbl="node1" presStyleIdx="1" presStyleCnt="4">
        <dgm:presLayoutVars>
          <dgm:bulletEnabled val="1"/>
        </dgm:presLayoutVars>
      </dgm:prSet>
      <dgm:spPr/>
      <dgm:t>
        <a:bodyPr/>
        <a:lstStyle/>
        <a:p>
          <a:endParaRPr lang="en-US"/>
        </a:p>
      </dgm:t>
    </dgm:pt>
    <dgm:pt modelId="{9CAFDA39-5C80-4919-93BD-00E53E2FD207}" type="pres">
      <dgm:prSet presAssocID="{62794E71-1E38-44DF-B8FB-DBE963C6EDEB}" presName="sibTrans" presStyleCnt="0"/>
      <dgm:spPr/>
      <dgm:t>
        <a:bodyPr/>
        <a:lstStyle/>
        <a:p>
          <a:endParaRPr lang="en-US"/>
        </a:p>
      </dgm:t>
    </dgm:pt>
    <dgm:pt modelId="{57E83E70-6E57-40F0-8B74-27DBFF0D09B5}" type="pres">
      <dgm:prSet presAssocID="{77B073FF-286D-4901-8F94-97E6D0FC9534}" presName="textNode" presStyleLbl="node1" presStyleIdx="2" presStyleCnt="4">
        <dgm:presLayoutVars>
          <dgm:bulletEnabled val="1"/>
        </dgm:presLayoutVars>
      </dgm:prSet>
      <dgm:spPr/>
      <dgm:t>
        <a:bodyPr/>
        <a:lstStyle/>
        <a:p>
          <a:endParaRPr lang="en-US"/>
        </a:p>
      </dgm:t>
    </dgm:pt>
    <dgm:pt modelId="{C864094C-1781-4420-9B31-AE4D9550BDF7}" type="pres">
      <dgm:prSet presAssocID="{CDA14D3D-092E-4B1F-9868-3AC9F8F4CF1A}" presName="sibTrans" presStyleCnt="0"/>
      <dgm:spPr/>
      <dgm:t>
        <a:bodyPr/>
        <a:lstStyle/>
        <a:p>
          <a:endParaRPr lang="en-US"/>
        </a:p>
      </dgm:t>
    </dgm:pt>
    <dgm:pt modelId="{B83CDA06-2D45-41FE-922E-496B792906D1}" type="pres">
      <dgm:prSet presAssocID="{287240D9-0B37-4F26-A82F-5E9A140B28AD}" presName="textNode" presStyleLbl="node1" presStyleIdx="3" presStyleCnt="4">
        <dgm:presLayoutVars>
          <dgm:bulletEnabled val="1"/>
        </dgm:presLayoutVars>
      </dgm:prSet>
      <dgm:spPr/>
      <dgm:t>
        <a:bodyPr/>
        <a:lstStyle/>
        <a:p>
          <a:endParaRPr lang="en-US"/>
        </a:p>
      </dgm:t>
    </dgm:pt>
  </dgm:ptLst>
  <dgm:cxnLst>
    <dgm:cxn modelId="{CEB464B2-6AFF-463F-BA00-82F74D9717DC}" type="presOf" srcId="{77B073FF-286D-4901-8F94-97E6D0FC9534}" destId="{57E83E70-6E57-40F0-8B74-27DBFF0D09B5}" srcOrd="0" destOrd="0" presId="urn:microsoft.com/office/officeart/2005/8/layout/hProcess9"/>
    <dgm:cxn modelId="{8CAFEF5A-1E40-4E0C-8F9A-1E61DDD1DB59}" srcId="{9E6CED9C-A768-4557-B028-6E864C7D12AD}" destId="{77B073FF-286D-4901-8F94-97E6D0FC9534}" srcOrd="2" destOrd="0" parTransId="{00BEAE91-3E6F-42CA-AC9C-CF2402F6803A}" sibTransId="{CDA14D3D-092E-4B1F-9868-3AC9F8F4CF1A}"/>
    <dgm:cxn modelId="{33936884-17B8-48E6-91B4-5771432480D8}" type="presOf" srcId="{287240D9-0B37-4F26-A82F-5E9A140B28AD}" destId="{B83CDA06-2D45-41FE-922E-496B792906D1}" srcOrd="0" destOrd="0" presId="urn:microsoft.com/office/officeart/2005/8/layout/hProcess9"/>
    <dgm:cxn modelId="{DC4753CB-3808-4D5B-9CDE-43DD5A9E9276}" type="presOf" srcId="{9E6CED9C-A768-4557-B028-6E864C7D12AD}" destId="{5442D8B7-012B-46B1-B285-748AC25302F9}" srcOrd="0" destOrd="0" presId="urn:microsoft.com/office/officeart/2005/8/layout/hProcess9"/>
    <dgm:cxn modelId="{F7C3F1A6-396C-4FFE-82A5-3251B8D08650}" type="presOf" srcId="{CCF65AF7-2CCE-4711-8998-88C77DAAFC72}" destId="{CA9E1796-3B1A-4F2B-8E88-6A750F6294AF}" srcOrd="0" destOrd="0" presId="urn:microsoft.com/office/officeart/2005/8/layout/hProcess9"/>
    <dgm:cxn modelId="{384800E9-8603-40FB-8390-2BCB8940BCC2}" srcId="{9E6CED9C-A768-4557-B028-6E864C7D12AD}" destId="{CCF65AF7-2CCE-4711-8998-88C77DAAFC72}" srcOrd="1" destOrd="0" parTransId="{70526AE5-D76C-4EBB-83AD-3E53FD9A6A67}" sibTransId="{62794E71-1E38-44DF-B8FB-DBE963C6EDEB}"/>
    <dgm:cxn modelId="{1C5B7E32-E247-4548-AA65-2FB2387A98AC}" srcId="{9E6CED9C-A768-4557-B028-6E864C7D12AD}" destId="{1E6DA7AB-0C15-4B53-AC0C-39D8CEA4B2F1}" srcOrd="0" destOrd="0" parTransId="{225E8E31-5FCC-4DA4-BD75-7EBB4BBE1B80}" sibTransId="{58C329FC-677B-45ED-902D-D991757FBF2A}"/>
    <dgm:cxn modelId="{B436C07B-3B99-456C-81D3-3CCB27A2CD37}" srcId="{9E6CED9C-A768-4557-B028-6E864C7D12AD}" destId="{287240D9-0B37-4F26-A82F-5E9A140B28AD}" srcOrd="3" destOrd="0" parTransId="{19DF2A93-B53D-43B1-926B-446C81E87690}" sibTransId="{232DA4F0-DB35-4AF9-BA53-4D0C1C97B51D}"/>
    <dgm:cxn modelId="{9E29418C-9CF9-4B84-BFFF-B52E6695A02B}" type="presOf" srcId="{1E6DA7AB-0C15-4B53-AC0C-39D8CEA4B2F1}" destId="{8673396A-46D6-4BDE-9740-CC8E293BA67C}" srcOrd="0" destOrd="0" presId="urn:microsoft.com/office/officeart/2005/8/layout/hProcess9"/>
    <dgm:cxn modelId="{31CDF3D3-3457-480A-A011-0DFC0B0DA1C0}" type="presParOf" srcId="{5442D8B7-012B-46B1-B285-748AC25302F9}" destId="{D744B807-3A42-4F89-BB91-BE2EF2DF1F35}" srcOrd="0" destOrd="0" presId="urn:microsoft.com/office/officeart/2005/8/layout/hProcess9"/>
    <dgm:cxn modelId="{690576E7-CF52-4A60-8067-6220C9570BEF}" type="presParOf" srcId="{5442D8B7-012B-46B1-B285-748AC25302F9}" destId="{E248DDAF-D1C3-40D8-A22B-E31246CA11A4}" srcOrd="1" destOrd="0" presId="urn:microsoft.com/office/officeart/2005/8/layout/hProcess9"/>
    <dgm:cxn modelId="{4C5573C4-DA53-47D6-97AD-468A70271D1D}" type="presParOf" srcId="{E248DDAF-D1C3-40D8-A22B-E31246CA11A4}" destId="{8673396A-46D6-4BDE-9740-CC8E293BA67C}" srcOrd="0" destOrd="0" presId="urn:microsoft.com/office/officeart/2005/8/layout/hProcess9"/>
    <dgm:cxn modelId="{BE210C56-167C-4070-B71C-0F62DE7692E0}" type="presParOf" srcId="{E248DDAF-D1C3-40D8-A22B-E31246CA11A4}" destId="{21D1C087-AB66-45CE-B534-CA7EBEA89434}" srcOrd="1" destOrd="0" presId="urn:microsoft.com/office/officeart/2005/8/layout/hProcess9"/>
    <dgm:cxn modelId="{9D17A0B7-481F-4C81-9134-5A4B05173D11}" type="presParOf" srcId="{E248DDAF-D1C3-40D8-A22B-E31246CA11A4}" destId="{CA9E1796-3B1A-4F2B-8E88-6A750F6294AF}" srcOrd="2" destOrd="0" presId="urn:microsoft.com/office/officeart/2005/8/layout/hProcess9"/>
    <dgm:cxn modelId="{BC6E7899-E766-4749-ACCE-B89B83989658}" type="presParOf" srcId="{E248DDAF-D1C3-40D8-A22B-E31246CA11A4}" destId="{9CAFDA39-5C80-4919-93BD-00E53E2FD207}" srcOrd="3" destOrd="0" presId="urn:microsoft.com/office/officeart/2005/8/layout/hProcess9"/>
    <dgm:cxn modelId="{ED0D2F9F-31D4-4BCC-9F04-932D6296978C}" type="presParOf" srcId="{E248DDAF-D1C3-40D8-A22B-E31246CA11A4}" destId="{57E83E70-6E57-40F0-8B74-27DBFF0D09B5}" srcOrd="4" destOrd="0" presId="urn:microsoft.com/office/officeart/2005/8/layout/hProcess9"/>
    <dgm:cxn modelId="{52B67A05-BF4A-41F5-A816-5C715397BC48}" type="presParOf" srcId="{E248DDAF-D1C3-40D8-A22B-E31246CA11A4}" destId="{C864094C-1781-4420-9B31-AE4D9550BDF7}" srcOrd="5" destOrd="0" presId="urn:microsoft.com/office/officeart/2005/8/layout/hProcess9"/>
    <dgm:cxn modelId="{41267154-6139-489E-A63E-D1BF95BDD414}" type="presParOf" srcId="{E248DDAF-D1C3-40D8-A22B-E31246CA11A4}" destId="{B83CDA06-2D45-41FE-922E-496B792906D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28306A-54CC-428C-A9D6-C42F848BDE41}" type="doc">
      <dgm:prSet loTypeId="urn:microsoft.com/office/officeart/2005/8/layout/vList4" loCatId="list" qsTypeId="urn:microsoft.com/office/officeart/2005/8/quickstyle/simple1" qsCatId="simple" csTypeId="urn:microsoft.com/office/officeart/2005/8/colors/colorful1" csCatId="colorful" phldr="1"/>
      <dgm:spPr/>
      <dgm:t>
        <a:bodyPr/>
        <a:lstStyle/>
        <a:p>
          <a:endParaRPr lang="en-US"/>
        </a:p>
      </dgm:t>
    </dgm:pt>
    <dgm:pt modelId="{2EC61062-D78A-4EC9-A15B-9169B2D5EC84}">
      <dgm:prSet/>
      <dgm:spPr/>
      <dgm:t>
        <a:bodyPr/>
        <a:lstStyle/>
        <a:p>
          <a:pPr rtl="0"/>
          <a:r>
            <a:rPr lang="en-GB" baseline="0" smtClean="0"/>
            <a:t>Site owners are in charge of upgrading their sites</a:t>
          </a:r>
          <a:endParaRPr lang="en-GB"/>
        </a:p>
      </dgm:t>
    </dgm:pt>
    <dgm:pt modelId="{442AC87F-A859-4A10-8A09-3423D3DA6A85}" type="parTrans" cxnId="{C16FE8E4-F698-4278-81EE-C25897AF2912}">
      <dgm:prSet/>
      <dgm:spPr/>
      <dgm:t>
        <a:bodyPr/>
        <a:lstStyle/>
        <a:p>
          <a:endParaRPr lang="en-US"/>
        </a:p>
      </dgm:t>
    </dgm:pt>
    <dgm:pt modelId="{0AADD196-D836-410B-BCD7-3621ABBC2336}" type="sibTrans" cxnId="{C16FE8E4-F698-4278-81EE-C25897AF2912}">
      <dgm:prSet/>
      <dgm:spPr/>
      <dgm:t>
        <a:bodyPr/>
        <a:lstStyle/>
        <a:p>
          <a:endParaRPr lang="en-US"/>
        </a:p>
      </dgm:t>
    </dgm:pt>
    <dgm:pt modelId="{6673FD8F-0348-49CE-B5D4-8613674FCBC3}">
      <dgm:prSet/>
      <dgm:spPr/>
      <dgm:t>
        <a:bodyPr/>
        <a:lstStyle/>
        <a:p>
          <a:pPr rtl="0"/>
          <a:r>
            <a:rPr lang="en-GB" baseline="0" smtClean="0"/>
            <a:t>Owners can upgrade their site collections as soon as they see a notification on their site's home page that the new version is available</a:t>
          </a:r>
          <a:endParaRPr lang="en-GB"/>
        </a:p>
      </dgm:t>
    </dgm:pt>
    <dgm:pt modelId="{59CAD494-94ED-4D66-AB75-41B2E4D6614C}" type="parTrans" cxnId="{6C6934F5-8316-4A41-A533-FB5FF5B7C728}">
      <dgm:prSet/>
      <dgm:spPr/>
      <dgm:t>
        <a:bodyPr/>
        <a:lstStyle/>
        <a:p>
          <a:endParaRPr lang="en-US"/>
        </a:p>
      </dgm:t>
    </dgm:pt>
    <dgm:pt modelId="{3874C285-6017-4A0B-B798-8835A354BD2B}" type="sibTrans" cxnId="{6C6934F5-8316-4A41-A533-FB5FF5B7C728}">
      <dgm:prSet/>
      <dgm:spPr/>
      <dgm:t>
        <a:bodyPr/>
        <a:lstStyle/>
        <a:p>
          <a:endParaRPr lang="en-US"/>
        </a:p>
      </dgm:t>
    </dgm:pt>
    <dgm:pt modelId="{2FD32789-8B65-466F-B6AA-7EE1E6345DDA}">
      <dgm:prSet/>
      <dgm:spPr/>
      <dgm:t>
        <a:bodyPr/>
        <a:lstStyle/>
        <a:p>
          <a:pPr rtl="0"/>
          <a:r>
            <a:rPr lang="en-GB" baseline="0" smtClean="0"/>
            <a:t>Farm administrator can also force specific site collections to be upgraded without waiting for the site owners to upgrade them</a:t>
          </a:r>
          <a:endParaRPr lang="en-GB"/>
        </a:p>
      </dgm:t>
    </dgm:pt>
    <dgm:pt modelId="{8C61C567-20A5-44D7-8033-59D5BE7FC9B4}" type="parTrans" cxnId="{957E31C9-D464-4A92-BE4C-C6C30407D513}">
      <dgm:prSet/>
      <dgm:spPr/>
      <dgm:t>
        <a:bodyPr/>
        <a:lstStyle/>
        <a:p>
          <a:endParaRPr lang="en-US"/>
        </a:p>
      </dgm:t>
    </dgm:pt>
    <dgm:pt modelId="{3876A96E-1313-4805-A283-5335673D29ED}" type="sibTrans" cxnId="{957E31C9-D464-4A92-BE4C-C6C30407D513}">
      <dgm:prSet/>
      <dgm:spPr/>
      <dgm:t>
        <a:bodyPr/>
        <a:lstStyle/>
        <a:p>
          <a:endParaRPr lang="en-US"/>
        </a:p>
      </dgm:t>
    </dgm:pt>
    <dgm:pt modelId="{8D2C2A40-5E76-4252-9437-5795679D0F9A}" type="pres">
      <dgm:prSet presAssocID="{E028306A-54CC-428C-A9D6-C42F848BDE41}" presName="linear" presStyleCnt="0">
        <dgm:presLayoutVars>
          <dgm:dir/>
          <dgm:resizeHandles val="exact"/>
        </dgm:presLayoutVars>
      </dgm:prSet>
      <dgm:spPr/>
      <dgm:t>
        <a:bodyPr/>
        <a:lstStyle/>
        <a:p>
          <a:endParaRPr lang="en-US"/>
        </a:p>
      </dgm:t>
    </dgm:pt>
    <dgm:pt modelId="{65D22A03-8320-4123-808B-E20C002A3C64}" type="pres">
      <dgm:prSet presAssocID="{2EC61062-D78A-4EC9-A15B-9169B2D5EC84}" presName="comp" presStyleCnt="0"/>
      <dgm:spPr/>
    </dgm:pt>
    <dgm:pt modelId="{8293487E-7DF8-48BD-B250-E6BA5CA64DC7}" type="pres">
      <dgm:prSet presAssocID="{2EC61062-D78A-4EC9-A15B-9169B2D5EC84}" presName="box" presStyleLbl="node1" presStyleIdx="0" presStyleCnt="3"/>
      <dgm:spPr/>
      <dgm:t>
        <a:bodyPr/>
        <a:lstStyle/>
        <a:p>
          <a:endParaRPr lang="en-US"/>
        </a:p>
      </dgm:t>
    </dgm:pt>
    <dgm:pt modelId="{6571CA8F-4E42-49BA-8FF5-2918C5A3EFFE}" type="pres">
      <dgm:prSet presAssocID="{2EC61062-D78A-4EC9-A15B-9169B2D5EC84}"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4000" b="-44000"/>
          </a:stretch>
        </a:blipFill>
        <a:ln>
          <a:noFill/>
        </a:ln>
      </dgm:spPr>
    </dgm:pt>
    <dgm:pt modelId="{503B163C-29D3-42B7-BAFE-E13AB375EE94}" type="pres">
      <dgm:prSet presAssocID="{2EC61062-D78A-4EC9-A15B-9169B2D5EC84}" presName="text" presStyleLbl="node1" presStyleIdx="0" presStyleCnt="3">
        <dgm:presLayoutVars>
          <dgm:bulletEnabled val="1"/>
        </dgm:presLayoutVars>
      </dgm:prSet>
      <dgm:spPr/>
      <dgm:t>
        <a:bodyPr/>
        <a:lstStyle/>
        <a:p>
          <a:endParaRPr lang="en-US"/>
        </a:p>
      </dgm:t>
    </dgm:pt>
    <dgm:pt modelId="{D93DCA49-E67E-49C6-A867-C9DB655F7174}" type="pres">
      <dgm:prSet presAssocID="{0AADD196-D836-410B-BCD7-3621ABBC2336}" presName="spacer" presStyleCnt="0"/>
      <dgm:spPr/>
    </dgm:pt>
    <dgm:pt modelId="{CFBB06EC-D8E5-4948-8EFB-9A4EE94869CD}" type="pres">
      <dgm:prSet presAssocID="{6673FD8F-0348-49CE-B5D4-8613674FCBC3}" presName="comp" presStyleCnt="0"/>
      <dgm:spPr/>
    </dgm:pt>
    <dgm:pt modelId="{553AA85D-85F0-4A4E-9E61-41F6B744289E}" type="pres">
      <dgm:prSet presAssocID="{6673FD8F-0348-49CE-B5D4-8613674FCBC3}" presName="box" presStyleLbl="node1" presStyleIdx="1" presStyleCnt="3"/>
      <dgm:spPr/>
      <dgm:t>
        <a:bodyPr/>
        <a:lstStyle/>
        <a:p>
          <a:endParaRPr lang="en-US"/>
        </a:p>
      </dgm:t>
    </dgm:pt>
    <dgm:pt modelId="{C6B9034A-608C-4B56-9976-ED7CAA5AC1EA}" type="pres">
      <dgm:prSet presAssocID="{6673FD8F-0348-49CE-B5D4-8613674FCBC3}"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44000" b="-44000"/>
          </a:stretch>
        </a:blipFill>
        <a:ln>
          <a:noFill/>
        </a:ln>
      </dgm:spPr>
    </dgm:pt>
    <dgm:pt modelId="{4A932009-A845-4115-AB52-D9C78B1B1B4D}" type="pres">
      <dgm:prSet presAssocID="{6673FD8F-0348-49CE-B5D4-8613674FCBC3}" presName="text" presStyleLbl="node1" presStyleIdx="1" presStyleCnt="3">
        <dgm:presLayoutVars>
          <dgm:bulletEnabled val="1"/>
        </dgm:presLayoutVars>
      </dgm:prSet>
      <dgm:spPr/>
      <dgm:t>
        <a:bodyPr/>
        <a:lstStyle/>
        <a:p>
          <a:endParaRPr lang="en-US"/>
        </a:p>
      </dgm:t>
    </dgm:pt>
    <dgm:pt modelId="{DCA5AD78-0756-450A-8FE3-ABFD96887806}" type="pres">
      <dgm:prSet presAssocID="{3874C285-6017-4A0B-B798-8835A354BD2B}" presName="spacer" presStyleCnt="0"/>
      <dgm:spPr/>
    </dgm:pt>
    <dgm:pt modelId="{C8B970B9-3D3D-4F5B-8D0F-3ED070C5E79F}" type="pres">
      <dgm:prSet presAssocID="{2FD32789-8B65-466F-B6AA-7EE1E6345DDA}" presName="comp" presStyleCnt="0"/>
      <dgm:spPr/>
    </dgm:pt>
    <dgm:pt modelId="{5887B13D-AA75-455D-912E-A3AD9E59A7C0}" type="pres">
      <dgm:prSet presAssocID="{2FD32789-8B65-466F-B6AA-7EE1E6345DDA}" presName="box" presStyleLbl="node1" presStyleIdx="2" presStyleCnt="3"/>
      <dgm:spPr/>
      <dgm:t>
        <a:bodyPr/>
        <a:lstStyle/>
        <a:p>
          <a:endParaRPr lang="en-US"/>
        </a:p>
      </dgm:t>
    </dgm:pt>
    <dgm:pt modelId="{AE4FB90E-FBC9-4FD2-B8E8-4E20D6B47934}" type="pres">
      <dgm:prSet presAssocID="{2FD32789-8B65-466F-B6AA-7EE1E6345DDA}"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4000" b="-44000"/>
          </a:stretch>
        </a:blipFill>
        <a:ln>
          <a:noFill/>
        </a:ln>
      </dgm:spPr>
    </dgm:pt>
    <dgm:pt modelId="{A85C845C-5E3B-4F9E-9D1C-9AA93EF70909}" type="pres">
      <dgm:prSet presAssocID="{2FD32789-8B65-466F-B6AA-7EE1E6345DDA}" presName="text" presStyleLbl="node1" presStyleIdx="2" presStyleCnt="3">
        <dgm:presLayoutVars>
          <dgm:bulletEnabled val="1"/>
        </dgm:presLayoutVars>
      </dgm:prSet>
      <dgm:spPr/>
      <dgm:t>
        <a:bodyPr/>
        <a:lstStyle/>
        <a:p>
          <a:endParaRPr lang="en-US"/>
        </a:p>
      </dgm:t>
    </dgm:pt>
  </dgm:ptLst>
  <dgm:cxnLst>
    <dgm:cxn modelId="{ADA96838-207F-4B74-8BD3-22F0C0F7317A}" type="presOf" srcId="{2EC61062-D78A-4EC9-A15B-9169B2D5EC84}" destId="{8293487E-7DF8-48BD-B250-E6BA5CA64DC7}" srcOrd="0" destOrd="0" presId="urn:microsoft.com/office/officeart/2005/8/layout/vList4"/>
    <dgm:cxn modelId="{348D90B8-A463-4522-B42B-FDD02A5F7C26}" type="presOf" srcId="{6673FD8F-0348-49CE-B5D4-8613674FCBC3}" destId="{553AA85D-85F0-4A4E-9E61-41F6B744289E}" srcOrd="0" destOrd="0" presId="urn:microsoft.com/office/officeart/2005/8/layout/vList4"/>
    <dgm:cxn modelId="{23945904-1200-4A9A-8077-5363F75B19FC}" type="presOf" srcId="{2EC61062-D78A-4EC9-A15B-9169B2D5EC84}" destId="{503B163C-29D3-42B7-BAFE-E13AB375EE94}" srcOrd="1" destOrd="0" presId="urn:microsoft.com/office/officeart/2005/8/layout/vList4"/>
    <dgm:cxn modelId="{CF7D5FEF-6B81-40F9-8C34-604FCDFD2073}" type="presOf" srcId="{2FD32789-8B65-466F-B6AA-7EE1E6345DDA}" destId="{A85C845C-5E3B-4F9E-9D1C-9AA93EF70909}" srcOrd="1" destOrd="0" presId="urn:microsoft.com/office/officeart/2005/8/layout/vList4"/>
    <dgm:cxn modelId="{49356F2F-6D74-4AC5-AE1F-FD7F931DF231}" type="presOf" srcId="{2FD32789-8B65-466F-B6AA-7EE1E6345DDA}" destId="{5887B13D-AA75-455D-912E-A3AD9E59A7C0}" srcOrd="0" destOrd="0" presId="urn:microsoft.com/office/officeart/2005/8/layout/vList4"/>
    <dgm:cxn modelId="{957E31C9-D464-4A92-BE4C-C6C30407D513}" srcId="{E028306A-54CC-428C-A9D6-C42F848BDE41}" destId="{2FD32789-8B65-466F-B6AA-7EE1E6345DDA}" srcOrd="2" destOrd="0" parTransId="{8C61C567-20A5-44D7-8033-59D5BE7FC9B4}" sibTransId="{3876A96E-1313-4805-A283-5335673D29ED}"/>
    <dgm:cxn modelId="{CAEBFB5B-2F34-4C55-B7E7-C95EFE86FB5C}" type="presOf" srcId="{E028306A-54CC-428C-A9D6-C42F848BDE41}" destId="{8D2C2A40-5E76-4252-9437-5795679D0F9A}" srcOrd="0" destOrd="0" presId="urn:microsoft.com/office/officeart/2005/8/layout/vList4"/>
    <dgm:cxn modelId="{760A0401-7586-4C33-99C0-16E45C282E6E}" type="presOf" srcId="{6673FD8F-0348-49CE-B5D4-8613674FCBC3}" destId="{4A932009-A845-4115-AB52-D9C78B1B1B4D}" srcOrd="1" destOrd="0" presId="urn:microsoft.com/office/officeart/2005/8/layout/vList4"/>
    <dgm:cxn modelId="{C16FE8E4-F698-4278-81EE-C25897AF2912}" srcId="{E028306A-54CC-428C-A9D6-C42F848BDE41}" destId="{2EC61062-D78A-4EC9-A15B-9169B2D5EC84}" srcOrd="0" destOrd="0" parTransId="{442AC87F-A859-4A10-8A09-3423D3DA6A85}" sibTransId="{0AADD196-D836-410B-BCD7-3621ABBC2336}"/>
    <dgm:cxn modelId="{6C6934F5-8316-4A41-A533-FB5FF5B7C728}" srcId="{E028306A-54CC-428C-A9D6-C42F848BDE41}" destId="{6673FD8F-0348-49CE-B5D4-8613674FCBC3}" srcOrd="1" destOrd="0" parTransId="{59CAD494-94ED-4D66-AB75-41B2E4D6614C}" sibTransId="{3874C285-6017-4A0B-B798-8835A354BD2B}"/>
    <dgm:cxn modelId="{B6ACEB8D-C534-4D1C-BFB4-B4F4F858C2D6}" type="presParOf" srcId="{8D2C2A40-5E76-4252-9437-5795679D0F9A}" destId="{65D22A03-8320-4123-808B-E20C002A3C64}" srcOrd="0" destOrd="0" presId="urn:microsoft.com/office/officeart/2005/8/layout/vList4"/>
    <dgm:cxn modelId="{2E161495-3583-40D8-8B6A-F58D803394F0}" type="presParOf" srcId="{65D22A03-8320-4123-808B-E20C002A3C64}" destId="{8293487E-7DF8-48BD-B250-E6BA5CA64DC7}" srcOrd="0" destOrd="0" presId="urn:microsoft.com/office/officeart/2005/8/layout/vList4"/>
    <dgm:cxn modelId="{0A2EF095-CD52-48F2-909A-9D0970163C08}" type="presParOf" srcId="{65D22A03-8320-4123-808B-E20C002A3C64}" destId="{6571CA8F-4E42-49BA-8FF5-2918C5A3EFFE}" srcOrd="1" destOrd="0" presId="urn:microsoft.com/office/officeart/2005/8/layout/vList4"/>
    <dgm:cxn modelId="{93C02C0A-01D8-455D-BFF4-3B89BF79CD01}" type="presParOf" srcId="{65D22A03-8320-4123-808B-E20C002A3C64}" destId="{503B163C-29D3-42B7-BAFE-E13AB375EE94}" srcOrd="2" destOrd="0" presId="urn:microsoft.com/office/officeart/2005/8/layout/vList4"/>
    <dgm:cxn modelId="{9527D839-B8F4-43E3-89D2-E70703B9F882}" type="presParOf" srcId="{8D2C2A40-5E76-4252-9437-5795679D0F9A}" destId="{D93DCA49-E67E-49C6-A867-C9DB655F7174}" srcOrd="1" destOrd="0" presId="urn:microsoft.com/office/officeart/2005/8/layout/vList4"/>
    <dgm:cxn modelId="{7DC25845-CA85-4EEC-89EF-EF59683CE9A8}" type="presParOf" srcId="{8D2C2A40-5E76-4252-9437-5795679D0F9A}" destId="{CFBB06EC-D8E5-4948-8EFB-9A4EE94869CD}" srcOrd="2" destOrd="0" presId="urn:microsoft.com/office/officeart/2005/8/layout/vList4"/>
    <dgm:cxn modelId="{AFD425E6-7EDD-4E9A-AEEB-6575947F8B25}" type="presParOf" srcId="{CFBB06EC-D8E5-4948-8EFB-9A4EE94869CD}" destId="{553AA85D-85F0-4A4E-9E61-41F6B744289E}" srcOrd="0" destOrd="0" presId="urn:microsoft.com/office/officeart/2005/8/layout/vList4"/>
    <dgm:cxn modelId="{E27B8612-A52A-429D-8F03-85A183411431}" type="presParOf" srcId="{CFBB06EC-D8E5-4948-8EFB-9A4EE94869CD}" destId="{C6B9034A-608C-4B56-9976-ED7CAA5AC1EA}" srcOrd="1" destOrd="0" presId="urn:microsoft.com/office/officeart/2005/8/layout/vList4"/>
    <dgm:cxn modelId="{9371EAE0-4636-4093-8831-9290860A7C35}" type="presParOf" srcId="{CFBB06EC-D8E5-4948-8EFB-9A4EE94869CD}" destId="{4A932009-A845-4115-AB52-D9C78B1B1B4D}" srcOrd="2" destOrd="0" presId="urn:microsoft.com/office/officeart/2005/8/layout/vList4"/>
    <dgm:cxn modelId="{1C71DC78-B68F-405C-861D-CD33A9C247BA}" type="presParOf" srcId="{8D2C2A40-5E76-4252-9437-5795679D0F9A}" destId="{DCA5AD78-0756-450A-8FE3-ABFD96887806}" srcOrd="3" destOrd="0" presId="urn:microsoft.com/office/officeart/2005/8/layout/vList4"/>
    <dgm:cxn modelId="{BF5144DB-9FA2-43AA-8B5D-C0583780FE07}" type="presParOf" srcId="{8D2C2A40-5E76-4252-9437-5795679D0F9A}" destId="{C8B970B9-3D3D-4F5B-8D0F-3ED070C5E79F}" srcOrd="4" destOrd="0" presId="urn:microsoft.com/office/officeart/2005/8/layout/vList4"/>
    <dgm:cxn modelId="{641ED4F4-2EB5-4B2E-9835-19BCB9327F9A}" type="presParOf" srcId="{C8B970B9-3D3D-4F5B-8D0F-3ED070C5E79F}" destId="{5887B13D-AA75-455D-912E-A3AD9E59A7C0}" srcOrd="0" destOrd="0" presId="urn:microsoft.com/office/officeart/2005/8/layout/vList4"/>
    <dgm:cxn modelId="{4055BC52-CAE0-456B-91B7-CE307B47864C}" type="presParOf" srcId="{C8B970B9-3D3D-4F5B-8D0F-3ED070C5E79F}" destId="{AE4FB90E-FBC9-4FD2-B8E8-4E20D6B47934}" srcOrd="1" destOrd="0" presId="urn:microsoft.com/office/officeart/2005/8/layout/vList4"/>
    <dgm:cxn modelId="{515EC9E8-7E95-4DA7-91C7-D5893A109F1B}" type="presParOf" srcId="{C8B970B9-3D3D-4F5B-8D0F-3ED070C5E79F}" destId="{A85C845C-5E3B-4F9E-9D1C-9AA93EF70909}"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3D6C9C-24A9-49D5-8E35-2F0B9A70DF5F}" type="doc">
      <dgm:prSet loTypeId="urn:microsoft.com/office/officeart/2005/8/layout/hList2" loCatId="list" qsTypeId="urn:microsoft.com/office/officeart/2005/8/quickstyle/simple1" qsCatId="simple" csTypeId="urn:microsoft.com/office/officeart/2005/8/colors/colorful3" csCatId="colorful" phldr="1"/>
      <dgm:spPr/>
      <dgm:t>
        <a:bodyPr/>
        <a:lstStyle/>
        <a:p>
          <a:endParaRPr lang="en-US"/>
        </a:p>
      </dgm:t>
    </dgm:pt>
    <dgm:pt modelId="{6F5105EF-54D6-4800-AF19-8FA10D921498}">
      <dgm:prSet/>
      <dgm:spPr/>
      <dgm:t>
        <a:bodyPr/>
        <a:lstStyle/>
        <a:p>
          <a:pPr rtl="0"/>
          <a:r>
            <a:rPr lang="en-GB" baseline="0" dirty="0" smtClean="0"/>
            <a:t>Web Parts</a:t>
          </a:r>
          <a:endParaRPr lang="en-GB" dirty="0"/>
        </a:p>
      </dgm:t>
    </dgm:pt>
    <dgm:pt modelId="{14EA534E-F175-4186-8CFB-B58B2223235E}" type="parTrans" cxnId="{DFE45FAA-96A5-4047-9A25-9A554273D8FB}">
      <dgm:prSet/>
      <dgm:spPr/>
      <dgm:t>
        <a:bodyPr/>
        <a:lstStyle/>
        <a:p>
          <a:endParaRPr lang="en-US"/>
        </a:p>
      </dgm:t>
    </dgm:pt>
    <dgm:pt modelId="{13784489-D5C8-414E-98DF-A03B6EF8A109}" type="sibTrans" cxnId="{DFE45FAA-96A5-4047-9A25-9A554273D8FB}">
      <dgm:prSet/>
      <dgm:spPr/>
      <dgm:t>
        <a:bodyPr/>
        <a:lstStyle/>
        <a:p>
          <a:endParaRPr lang="en-US"/>
        </a:p>
      </dgm:t>
    </dgm:pt>
    <dgm:pt modelId="{01CC3D5D-9772-4633-9ACC-F52088EEE9CD}">
      <dgm:prSet/>
      <dgm:spPr/>
      <dgm:t>
        <a:bodyPr/>
        <a:lstStyle/>
        <a:p>
          <a:pPr rtl="0"/>
          <a:r>
            <a:rPr lang="en-GB" dirty="0" smtClean="0"/>
            <a:t>Large Lists</a:t>
          </a:r>
          <a:endParaRPr lang="en-GB" dirty="0"/>
        </a:p>
      </dgm:t>
    </dgm:pt>
    <dgm:pt modelId="{E2959129-986F-4D0D-8533-7B8657D4B42F}" type="parTrans" cxnId="{548A8D32-3C28-446F-B5D9-089919CB4BDB}">
      <dgm:prSet/>
      <dgm:spPr/>
      <dgm:t>
        <a:bodyPr/>
        <a:lstStyle/>
        <a:p>
          <a:endParaRPr lang="en-US"/>
        </a:p>
      </dgm:t>
    </dgm:pt>
    <dgm:pt modelId="{E551C91B-161B-4A7C-B64E-1F397576A50D}" type="sibTrans" cxnId="{548A8D32-3C28-446F-B5D9-089919CB4BDB}">
      <dgm:prSet/>
      <dgm:spPr/>
      <dgm:t>
        <a:bodyPr/>
        <a:lstStyle/>
        <a:p>
          <a:endParaRPr lang="en-US"/>
        </a:p>
      </dgm:t>
    </dgm:pt>
    <dgm:pt modelId="{2E93D886-4CCF-45B2-B35A-EF8F6A3F4FA9}">
      <dgm:prSet/>
      <dgm:spPr/>
      <dgm:t>
        <a:bodyPr/>
        <a:lstStyle/>
        <a:p>
          <a:pPr rtl="0"/>
          <a:r>
            <a:rPr lang="en-GB" dirty="0" smtClean="0"/>
            <a:t>Styles &amp; Appearance</a:t>
          </a:r>
          <a:endParaRPr lang="en-GB" dirty="0"/>
        </a:p>
      </dgm:t>
    </dgm:pt>
    <dgm:pt modelId="{515E996E-BAC6-4305-BA84-AF019D838DBA}" type="parTrans" cxnId="{62A5FE68-BC0D-44AD-A7E4-DA950B4BC80A}">
      <dgm:prSet/>
      <dgm:spPr/>
      <dgm:t>
        <a:bodyPr/>
        <a:lstStyle/>
        <a:p>
          <a:endParaRPr lang="en-US"/>
        </a:p>
      </dgm:t>
    </dgm:pt>
    <dgm:pt modelId="{B55A9050-716E-47C7-AE7A-248E3A232915}" type="sibTrans" cxnId="{62A5FE68-BC0D-44AD-A7E4-DA950B4BC80A}">
      <dgm:prSet/>
      <dgm:spPr/>
      <dgm:t>
        <a:bodyPr/>
        <a:lstStyle/>
        <a:p>
          <a:endParaRPr lang="en-US"/>
        </a:p>
      </dgm:t>
    </dgm:pt>
    <dgm:pt modelId="{F79C2206-F656-4820-A686-D8700421254D}">
      <dgm:prSet/>
      <dgm:spPr/>
      <dgm:t>
        <a:bodyPr/>
        <a:lstStyle/>
        <a:p>
          <a:pPr rtl="0"/>
          <a:r>
            <a:rPr lang="en-GB" dirty="0" smtClean="0"/>
            <a:t>Customised Pages</a:t>
          </a:r>
          <a:endParaRPr lang="en-GB" dirty="0"/>
        </a:p>
      </dgm:t>
    </dgm:pt>
    <dgm:pt modelId="{C319FB31-B2C5-4F27-87B7-F39D37920CB8}" type="parTrans" cxnId="{33A04AD1-E179-43B0-9823-AAADDD2ED20A}">
      <dgm:prSet/>
      <dgm:spPr/>
      <dgm:t>
        <a:bodyPr/>
        <a:lstStyle/>
        <a:p>
          <a:endParaRPr lang="en-US"/>
        </a:p>
      </dgm:t>
    </dgm:pt>
    <dgm:pt modelId="{BDCF84AB-027C-4C1C-A0A6-3C3F1D7B68DB}" type="sibTrans" cxnId="{33A04AD1-E179-43B0-9823-AAADDD2ED20A}">
      <dgm:prSet/>
      <dgm:spPr/>
      <dgm:t>
        <a:bodyPr/>
        <a:lstStyle/>
        <a:p>
          <a:endParaRPr lang="en-US"/>
        </a:p>
      </dgm:t>
    </dgm:pt>
    <dgm:pt modelId="{AC918C5F-8C21-4FBC-8BC7-3B4A6C1529B9}">
      <dgm:prSet custT="1"/>
      <dgm:spPr/>
      <dgm:t>
        <a:bodyPr/>
        <a:lstStyle/>
        <a:p>
          <a:pPr rtl="0"/>
          <a:r>
            <a:rPr lang="en-GB" sz="1400" dirty="0" smtClean="0"/>
            <a:t>Do all the Web Parts from your original site show up in your upgraded site?</a:t>
          </a:r>
          <a:endParaRPr lang="en-GB" sz="1400" dirty="0"/>
        </a:p>
      </dgm:t>
    </dgm:pt>
    <dgm:pt modelId="{155BB818-E71B-4336-BAF8-B7AE82E3D6A5}" type="parTrans" cxnId="{3D9881B9-9459-4552-8072-870E20C91F68}">
      <dgm:prSet/>
      <dgm:spPr/>
      <dgm:t>
        <a:bodyPr/>
        <a:lstStyle/>
        <a:p>
          <a:endParaRPr lang="en-US"/>
        </a:p>
      </dgm:t>
    </dgm:pt>
    <dgm:pt modelId="{1848EDB6-42E6-4268-9D3D-70C4B683A92F}" type="sibTrans" cxnId="{3D9881B9-9459-4552-8072-870E20C91F68}">
      <dgm:prSet/>
      <dgm:spPr/>
      <dgm:t>
        <a:bodyPr/>
        <a:lstStyle/>
        <a:p>
          <a:endParaRPr lang="en-US"/>
        </a:p>
      </dgm:t>
    </dgm:pt>
    <dgm:pt modelId="{E9290A52-20FE-4F08-B853-15DBF07DDB6D}">
      <dgm:prSet custT="1"/>
      <dgm:spPr/>
      <dgm:t>
        <a:bodyPr/>
        <a:lstStyle/>
        <a:p>
          <a:r>
            <a:rPr lang="en-GB" sz="1400" dirty="0" smtClean="0"/>
            <a:t>Are the Web Parts displayed correctly?</a:t>
          </a:r>
          <a:endParaRPr lang="en-US" sz="1400" dirty="0"/>
        </a:p>
      </dgm:t>
    </dgm:pt>
    <dgm:pt modelId="{5CEC1EF5-17A5-4F85-B0FA-D254FF3D8911}" type="parTrans" cxnId="{32576D40-9D51-4E9D-AFC7-64E03CD34E48}">
      <dgm:prSet/>
      <dgm:spPr/>
      <dgm:t>
        <a:bodyPr/>
        <a:lstStyle/>
        <a:p>
          <a:endParaRPr lang="en-US"/>
        </a:p>
      </dgm:t>
    </dgm:pt>
    <dgm:pt modelId="{58A667DC-0D6C-4FFA-8911-841DAFB590FF}" type="sibTrans" cxnId="{32576D40-9D51-4E9D-AFC7-64E03CD34E48}">
      <dgm:prSet/>
      <dgm:spPr/>
      <dgm:t>
        <a:bodyPr/>
        <a:lstStyle/>
        <a:p>
          <a:endParaRPr lang="en-US"/>
        </a:p>
      </dgm:t>
    </dgm:pt>
    <dgm:pt modelId="{8135EB77-EABE-46CC-A3AC-6144A207E756}">
      <dgm:prSet custT="1"/>
      <dgm:spPr/>
      <dgm:t>
        <a:bodyPr/>
        <a:lstStyle/>
        <a:p>
          <a:r>
            <a:rPr lang="en-GB" sz="1400" dirty="0" smtClean="0"/>
            <a:t>Are there extra or missing Web Parts?</a:t>
          </a:r>
          <a:endParaRPr lang="en-US" sz="1400" dirty="0"/>
        </a:p>
      </dgm:t>
    </dgm:pt>
    <dgm:pt modelId="{4F34F57D-0951-4623-9947-3EA31EBF0973}" type="parTrans" cxnId="{2E7CCD81-657A-4617-BC7C-7FAB81D8BFE8}">
      <dgm:prSet/>
      <dgm:spPr/>
      <dgm:t>
        <a:bodyPr/>
        <a:lstStyle/>
        <a:p>
          <a:endParaRPr lang="en-US"/>
        </a:p>
      </dgm:t>
    </dgm:pt>
    <dgm:pt modelId="{9086B7BB-E64F-4FE6-BD18-EEC78FCBBE44}" type="sibTrans" cxnId="{2E7CCD81-657A-4617-BC7C-7FAB81D8BFE8}">
      <dgm:prSet/>
      <dgm:spPr/>
      <dgm:t>
        <a:bodyPr/>
        <a:lstStyle/>
        <a:p>
          <a:endParaRPr lang="en-US"/>
        </a:p>
      </dgm:t>
    </dgm:pt>
    <dgm:pt modelId="{2A23D257-955A-4ECA-AC4B-83808D588661}">
      <dgm:prSet custT="1"/>
      <dgm:spPr/>
      <dgm:t>
        <a:bodyPr/>
        <a:lstStyle/>
        <a:p>
          <a:r>
            <a:rPr lang="en-GB" sz="1400" dirty="0" smtClean="0"/>
            <a:t>Are any pages still checked out?</a:t>
          </a:r>
          <a:endParaRPr lang="en-US" sz="1400" dirty="0"/>
        </a:p>
      </dgm:t>
    </dgm:pt>
    <dgm:pt modelId="{4C1F3DCE-A019-447D-B466-A4ACE74EF2B3}" type="parTrans" cxnId="{966C4ADD-3726-4109-B025-371EAC94A104}">
      <dgm:prSet/>
      <dgm:spPr/>
      <dgm:t>
        <a:bodyPr/>
        <a:lstStyle/>
        <a:p>
          <a:endParaRPr lang="en-US"/>
        </a:p>
      </dgm:t>
    </dgm:pt>
    <dgm:pt modelId="{61982DD0-27FD-47C9-A218-F2F929969D4D}" type="sibTrans" cxnId="{966C4ADD-3726-4109-B025-371EAC94A104}">
      <dgm:prSet/>
      <dgm:spPr/>
      <dgm:t>
        <a:bodyPr/>
        <a:lstStyle/>
        <a:p>
          <a:endParaRPr lang="en-US"/>
        </a:p>
      </dgm:t>
    </dgm:pt>
    <dgm:pt modelId="{F34DC185-5900-477A-844A-99D8F62FC58C}">
      <dgm:prSet custT="1"/>
      <dgm:spPr/>
      <dgm:t>
        <a:bodyPr/>
        <a:lstStyle/>
        <a:p>
          <a:r>
            <a:rPr lang="en-GB" sz="1400" dirty="0" smtClean="0"/>
            <a:t>Did you create your connections again correctly?</a:t>
          </a:r>
          <a:endParaRPr lang="en-US" sz="1400" dirty="0"/>
        </a:p>
      </dgm:t>
    </dgm:pt>
    <dgm:pt modelId="{CD18EC56-647A-41C3-AB5C-94B9999C669F}" type="parTrans" cxnId="{8E5FC53F-C86D-4FFA-B0EB-729160D433EA}">
      <dgm:prSet/>
      <dgm:spPr/>
      <dgm:t>
        <a:bodyPr/>
        <a:lstStyle/>
        <a:p>
          <a:endParaRPr lang="en-US"/>
        </a:p>
      </dgm:t>
    </dgm:pt>
    <dgm:pt modelId="{1D921D2D-FB10-4416-8064-6D19196359E0}" type="sibTrans" cxnId="{8E5FC53F-C86D-4FFA-B0EB-729160D433EA}">
      <dgm:prSet/>
      <dgm:spPr/>
      <dgm:t>
        <a:bodyPr/>
        <a:lstStyle/>
        <a:p>
          <a:endParaRPr lang="en-US"/>
        </a:p>
      </dgm:t>
    </dgm:pt>
    <dgm:pt modelId="{B15BC223-3EEF-4F62-B7AE-79A11CC86FB9}">
      <dgm:prSet custT="1"/>
      <dgm:spPr/>
      <dgm:t>
        <a:bodyPr/>
        <a:lstStyle/>
        <a:p>
          <a:r>
            <a:rPr lang="en-GB" sz="1400" dirty="0" smtClean="0"/>
            <a:t>Are external data sources still working?</a:t>
          </a:r>
          <a:endParaRPr lang="en-US" sz="1400" dirty="0"/>
        </a:p>
      </dgm:t>
    </dgm:pt>
    <dgm:pt modelId="{1AC20F5E-2428-4D0D-9F54-76856CD14BD4}" type="parTrans" cxnId="{27ECC6D6-C2C4-4B4B-BC31-178FE3D25AD4}">
      <dgm:prSet/>
      <dgm:spPr/>
      <dgm:t>
        <a:bodyPr/>
        <a:lstStyle/>
        <a:p>
          <a:endParaRPr lang="en-US"/>
        </a:p>
      </dgm:t>
    </dgm:pt>
    <dgm:pt modelId="{C6E0616F-403E-4DF7-821F-E7649C4FF2BD}" type="sibTrans" cxnId="{27ECC6D6-C2C4-4B4B-BC31-178FE3D25AD4}">
      <dgm:prSet/>
      <dgm:spPr/>
      <dgm:t>
        <a:bodyPr/>
        <a:lstStyle/>
        <a:p>
          <a:endParaRPr lang="en-US"/>
        </a:p>
      </dgm:t>
    </dgm:pt>
    <dgm:pt modelId="{D4E116A8-67AE-45E2-8C15-D4B094FD984C}">
      <dgm:prSet custT="1"/>
      <dgm:spPr/>
      <dgm:t>
        <a:bodyPr/>
        <a:lstStyle/>
        <a:p>
          <a:pPr rtl="0"/>
          <a:r>
            <a:rPr lang="en-GB" sz="1400" dirty="0" smtClean="0"/>
            <a:t>Are there any large lists in your environment that must be </a:t>
          </a:r>
          <a:r>
            <a:rPr lang="en-US" sz="1400" dirty="0" smtClean="0"/>
            <a:t>reworked?</a:t>
          </a:r>
          <a:endParaRPr lang="en-GB" sz="1400" dirty="0"/>
        </a:p>
      </dgm:t>
    </dgm:pt>
    <dgm:pt modelId="{A7BA48A9-540E-4A0B-A0B1-C16DEDB2F60E}" type="parTrans" cxnId="{46A7F29C-75F2-4E46-9E90-99A8D25FB0B7}">
      <dgm:prSet/>
      <dgm:spPr/>
      <dgm:t>
        <a:bodyPr/>
        <a:lstStyle/>
        <a:p>
          <a:endParaRPr lang="en-US"/>
        </a:p>
      </dgm:t>
    </dgm:pt>
    <dgm:pt modelId="{2D325B0F-4A91-486C-800F-62162749A1FE}" type="sibTrans" cxnId="{46A7F29C-75F2-4E46-9E90-99A8D25FB0B7}">
      <dgm:prSet/>
      <dgm:spPr/>
      <dgm:t>
        <a:bodyPr/>
        <a:lstStyle/>
        <a:p>
          <a:endParaRPr lang="en-US"/>
        </a:p>
      </dgm:t>
    </dgm:pt>
    <dgm:pt modelId="{41733505-E07E-42C9-9BED-D2EFD5DCF9D2}">
      <dgm:prSet custT="1"/>
      <dgm:spPr/>
      <dgm:t>
        <a:bodyPr/>
        <a:lstStyle/>
        <a:p>
          <a:pPr rtl="0"/>
          <a:r>
            <a:rPr lang="en-GB" sz="1400" smtClean="0"/>
            <a:t>Are all images on your pages displayed correctly?</a:t>
          </a:r>
          <a:endParaRPr lang="en-GB" sz="1400" dirty="0"/>
        </a:p>
      </dgm:t>
    </dgm:pt>
    <dgm:pt modelId="{A2A39091-3B11-4A8F-A4E0-66AE24FE3DA0}" type="parTrans" cxnId="{E8CD9717-4238-466C-A736-F0D8C58E8DB9}">
      <dgm:prSet/>
      <dgm:spPr/>
      <dgm:t>
        <a:bodyPr/>
        <a:lstStyle/>
        <a:p>
          <a:endParaRPr lang="en-US"/>
        </a:p>
      </dgm:t>
    </dgm:pt>
    <dgm:pt modelId="{EBE3929D-DD2D-45F9-8AC3-484E650A78C7}" type="sibTrans" cxnId="{E8CD9717-4238-466C-A736-F0D8C58E8DB9}">
      <dgm:prSet/>
      <dgm:spPr/>
      <dgm:t>
        <a:bodyPr/>
        <a:lstStyle/>
        <a:p>
          <a:endParaRPr lang="en-US"/>
        </a:p>
      </dgm:t>
    </dgm:pt>
    <dgm:pt modelId="{6305A6A1-68D1-45C7-90CB-109BD4DCEC96}">
      <dgm:prSet custT="1"/>
      <dgm:spPr/>
      <dgm:t>
        <a:bodyPr/>
        <a:lstStyle/>
        <a:p>
          <a:r>
            <a:rPr lang="en-GB" sz="1400" dirty="0" smtClean="0"/>
            <a:t>Are the appropriate cascading style sheet colors and styles used in the appropriate places?</a:t>
          </a:r>
          <a:endParaRPr lang="en-US" sz="1400" dirty="0"/>
        </a:p>
      </dgm:t>
    </dgm:pt>
    <dgm:pt modelId="{4C6CDC10-037B-4E12-98D5-59DF8B2BFF0B}" type="parTrans" cxnId="{A19E5B8F-A329-4CD5-8CDD-DE7B50D55F43}">
      <dgm:prSet/>
      <dgm:spPr/>
      <dgm:t>
        <a:bodyPr/>
        <a:lstStyle/>
        <a:p>
          <a:endParaRPr lang="en-US"/>
        </a:p>
      </dgm:t>
    </dgm:pt>
    <dgm:pt modelId="{E406DFC7-619A-48E4-A11C-21FF9A7E4A7F}" type="sibTrans" cxnId="{A19E5B8F-A329-4CD5-8CDD-DE7B50D55F43}">
      <dgm:prSet/>
      <dgm:spPr/>
      <dgm:t>
        <a:bodyPr/>
        <a:lstStyle/>
        <a:p>
          <a:endParaRPr lang="en-US"/>
        </a:p>
      </dgm:t>
    </dgm:pt>
    <dgm:pt modelId="{1FA5F410-DC9E-484C-B285-001E8DDE38EB}">
      <dgm:prSet custT="1"/>
      <dgm:spPr/>
      <dgm:t>
        <a:bodyPr/>
        <a:lstStyle/>
        <a:p>
          <a:r>
            <a:rPr lang="en-GB" sz="1400" dirty="0" smtClean="0"/>
            <a:t>Theme choices are different in SharePoint 2013 – which theme do you want to use?</a:t>
          </a:r>
          <a:endParaRPr lang="en-US" sz="1400" dirty="0"/>
        </a:p>
      </dgm:t>
    </dgm:pt>
    <dgm:pt modelId="{3F4DB8EB-16F4-4C0D-95D4-126579110357}" type="parTrans" cxnId="{F81B7C29-2A6A-4477-BEF6-BBC767786637}">
      <dgm:prSet/>
      <dgm:spPr/>
      <dgm:t>
        <a:bodyPr/>
        <a:lstStyle/>
        <a:p>
          <a:endParaRPr lang="en-US"/>
        </a:p>
      </dgm:t>
    </dgm:pt>
    <dgm:pt modelId="{8CC8527A-2642-4C54-AD80-CF1FE1D4E7AF}" type="sibTrans" cxnId="{F81B7C29-2A6A-4477-BEF6-BBC767786637}">
      <dgm:prSet/>
      <dgm:spPr/>
      <dgm:t>
        <a:bodyPr/>
        <a:lstStyle/>
        <a:p>
          <a:endParaRPr lang="en-US"/>
        </a:p>
      </dgm:t>
    </dgm:pt>
    <dgm:pt modelId="{84287230-0265-43CA-BAC4-A3E5FEB59ACC}">
      <dgm:prSet custT="1"/>
      <dgm:spPr/>
      <dgm:t>
        <a:bodyPr/>
        <a:lstStyle/>
        <a:p>
          <a:r>
            <a:rPr lang="en-GB" sz="1400" dirty="0" smtClean="0"/>
            <a:t>Do you have any JavaScript controls that are not working?</a:t>
          </a:r>
          <a:endParaRPr lang="en-US" sz="1400" dirty="0"/>
        </a:p>
      </dgm:t>
    </dgm:pt>
    <dgm:pt modelId="{0A9F13C5-DA10-4834-B991-38C3144D45C4}" type="parTrans" cxnId="{2F50E318-7EDF-471A-A6DE-0CF2B565C1E7}">
      <dgm:prSet/>
      <dgm:spPr/>
      <dgm:t>
        <a:bodyPr/>
        <a:lstStyle/>
        <a:p>
          <a:endParaRPr lang="en-US"/>
        </a:p>
      </dgm:t>
    </dgm:pt>
    <dgm:pt modelId="{86411709-B6A0-4233-962A-E33F62C837E4}" type="sibTrans" cxnId="{2F50E318-7EDF-471A-A6DE-0CF2B565C1E7}">
      <dgm:prSet/>
      <dgm:spPr/>
      <dgm:t>
        <a:bodyPr/>
        <a:lstStyle/>
        <a:p>
          <a:endParaRPr lang="en-US"/>
        </a:p>
      </dgm:t>
    </dgm:pt>
    <dgm:pt modelId="{0AC2B531-19F6-4B89-9350-332C69E759BE}">
      <dgm:prSet custT="1"/>
      <dgm:spPr/>
      <dgm:t>
        <a:bodyPr/>
        <a:lstStyle/>
        <a:p>
          <a:r>
            <a:rPr lang="en-GB" sz="1400" dirty="0" smtClean="0"/>
            <a:t>Are your pages displayed correctly in the browser?</a:t>
          </a:r>
          <a:endParaRPr lang="en-US" sz="1400" dirty="0"/>
        </a:p>
      </dgm:t>
    </dgm:pt>
    <dgm:pt modelId="{6BAE1FD2-76D4-4B97-BB6A-5E441B5DFAEF}" type="parTrans" cxnId="{7D5FB1F8-3CA1-4851-8D94-DB2ECEFC4354}">
      <dgm:prSet/>
      <dgm:spPr/>
      <dgm:t>
        <a:bodyPr/>
        <a:lstStyle/>
        <a:p>
          <a:endParaRPr lang="en-US"/>
        </a:p>
      </dgm:t>
    </dgm:pt>
    <dgm:pt modelId="{0C89EFB1-D0D5-4325-82FA-F398AB3D4529}" type="sibTrans" cxnId="{7D5FB1F8-3CA1-4851-8D94-DB2ECEFC4354}">
      <dgm:prSet/>
      <dgm:spPr/>
      <dgm:t>
        <a:bodyPr/>
        <a:lstStyle/>
        <a:p>
          <a:endParaRPr lang="en-US"/>
        </a:p>
      </dgm:t>
    </dgm:pt>
    <dgm:pt modelId="{1DFC548A-E2C9-41DC-87FB-AA4D92FA59C9}">
      <dgm:prSet custT="1"/>
      <dgm:spPr/>
      <dgm:t>
        <a:bodyPr/>
        <a:lstStyle/>
        <a:p>
          <a:r>
            <a:rPr lang="en-GB" sz="1400" dirty="0" smtClean="0"/>
            <a:t>Are there any script errors displayed on any pages?</a:t>
          </a:r>
          <a:endParaRPr lang="en-US" sz="1400" dirty="0"/>
        </a:p>
      </dgm:t>
    </dgm:pt>
    <dgm:pt modelId="{6069DF85-73EE-4954-B9CF-A09C51806CA3}" type="parTrans" cxnId="{DB8190F5-375F-497C-B6E7-E778D66E1FA7}">
      <dgm:prSet/>
      <dgm:spPr/>
      <dgm:t>
        <a:bodyPr/>
        <a:lstStyle/>
        <a:p>
          <a:endParaRPr lang="en-US"/>
        </a:p>
      </dgm:t>
    </dgm:pt>
    <dgm:pt modelId="{6B5F7689-D534-4653-B8C4-D1C70A22BD73}" type="sibTrans" cxnId="{DB8190F5-375F-497C-B6E7-E778D66E1FA7}">
      <dgm:prSet/>
      <dgm:spPr/>
      <dgm:t>
        <a:bodyPr/>
        <a:lstStyle/>
        <a:p>
          <a:endParaRPr lang="en-US"/>
        </a:p>
      </dgm:t>
    </dgm:pt>
    <dgm:pt modelId="{022EDF25-6D15-4141-8D95-F2AC33909034}">
      <dgm:prSet custT="1"/>
      <dgm:spPr/>
      <dgm:t>
        <a:bodyPr/>
        <a:lstStyle/>
        <a:p>
          <a:pPr rtl="0"/>
          <a:r>
            <a:rPr lang="en-GB" sz="1400" smtClean="0"/>
            <a:t>Are your customizations still in place?</a:t>
          </a:r>
          <a:endParaRPr lang="en-GB" sz="1400" dirty="0"/>
        </a:p>
      </dgm:t>
    </dgm:pt>
    <dgm:pt modelId="{C8E7D995-F640-42E5-AEDB-15671F3A4D00}" type="parTrans" cxnId="{0A7768F4-3BB3-4BD6-98D2-5C994C7F90F9}">
      <dgm:prSet/>
      <dgm:spPr/>
      <dgm:t>
        <a:bodyPr/>
        <a:lstStyle/>
        <a:p>
          <a:endParaRPr lang="en-US"/>
        </a:p>
      </dgm:t>
    </dgm:pt>
    <dgm:pt modelId="{C79BEEC4-7F56-45DA-AE28-7C4441DD86A6}" type="sibTrans" cxnId="{0A7768F4-3BB3-4BD6-98D2-5C994C7F90F9}">
      <dgm:prSet/>
      <dgm:spPr/>
      <dgm:t>
        <a:bodyPr/>
        <a:lstStyle/>
        <a:p>
          <a:endParaRPr lang="en-US"/>
        </a:p>
      </dgm:t>
    </dgm:pt>
    <dgm:pt modelId="{37A7ADA4-F089-420E-972B-C6747340B2BB}">
      <dgm:prSet custT="1"/>
      <dgm:spPr/>
      <dgm:t>
        <a:bodyPr/>
        <a:lstStyle/>
        <a:p>
          <a:r>
            <a:rPr lang="en-GB" sz="1400" dirty="0" smtClean="0"/>
            <a:t>Can you still get to the editing controls on the pages?</a:t>
          </a:r>
          <a:endParaRPr lang="en-US" sz="1400" dirty="0"/>
        </a:p>
      </dgm:t>
    </dgm:pt>
    <dgm:pt modelId="{5CFE3533-7606-4318-8094-1B269B7DB0BD}" type="parTrans" cxnId="{FAD5E0B3-BBC2-4377-B340-AE3FF5D12E49}">
      <dgm:prSet/>
      <dgm:spPr/>
      <dgm:t>
        <a:bodyPr/>
        <a:lstStyle/>
        <a:p>
          <a:endParaRPr lang="en-US"/>
        </a:p>
      </dgm:t>
    </dgm:pt>
    <dgm:pt modelId="{D18160A5-A585-44FF-87C7-F1DA596C53A6}" type="sibTrans" cxnId="{FAD5E0B3-BBC2-4377-B340-AE3FF5D12E49}">
      <dgm:prSet/>
      <dgm:spPr/>
      <dgm:t>
        <a:bodyPr/>
        <a:lstStyle/>
        <a:p>
          <a:endParaRPr lang="en-US"/>
        </a:p>
      </dgm:t>
    </dgm:pt>
    <dgm:pt modelId="{0EB3346F-6633-403F-82C6-2E2A02CC344C}">
      <dgm:prSet custT="1"/>
      <dgm:spPr/>
      <dgm:t>
        <a:bodyPr/>
        <a:lstStyle/>
        <a:p>
          <a:r>
            <a:rPr lang="en-GB" sz="1400" dirty="0" smtClean="0"/>
            <a:t>Are your customizations still appropriate in the new environment, or do you want to update to the new functionality and look?</a:t>
          </a:r>
          <a:endParaRPr lang="en-US" sz="1400" dirty="0"/>
        </a:p>
      </dgm:t>
    </dgm:pt>
    <dgm:pt modelId="{E63A0ABF-66AF-4A75-BF55-1C5695F38F9D}" type="parTrans" cxnId="{2FAB6067-F871-4180-A0C2-E2F99643908A}">
      <dgm:prSet/>
      <dgm:spPr/>
      <dgm:t>
        <a:bodyPr/>
        <a:lstStyle/>
        <a:p>
          <a:endParaRPr lang="en-US"/>
        </a:p>
      </dgm:t>
    </dgm:pt>
    <dgm:pt modelId="{DC35BABA-5AD7-4ED2-BB50-58CFFC95294D}" type="sibTrans" cxnId="{2FAB6067-F871-4180-A0C2-E2F99643908A}">
      <dgm:prSet/>
      <dgm:spPr/>
      <dgm:t>
        <a:bodyPr/>
        <a:lstStyle/>
        <a:p>
          <a:endParaRPr lang="en-US"/>
        </a:p>
      </dgm:t>
    </dgm:pt>
    <dgm:pt modelId="{4A6CC55A-681D-4BCD-AE4B-FC0A5102FC81}">
      <dgm:prSet custT="1"/>
      <dgm:spPr/>
      <dgm:t>
        <a:bodyPr/>
        <a:lstStyle/>
        <a:p>
          <a:r>
            <a:rPr lang="en-GB" sz="1400" dirty="0" smtClean="0"/>
            <a:t>Are any pages still checked out?</a:t>
          </a:r>
          <a:endParaRPr lang="en-US" sz="1400" dirty="0"/>
        </a:p>
      </dgm:t>
    </dgm:pt>
    <dgm:pt modelId="{5A0DCE09-FBE1-4FAC-B620-66916582A251}" type="parTrans" cxnId="{29799368-E980-4181-8410-9D4E26E2AF7C}">
      <dgm:prSet/>
      <dgm:spPr/>
      <dgm:t>
        <a:bodyPr/>
        <a:lstStyle/>
        <a:p>
          <a:endParaRPr lang="en-US"/>
        </a:p>
      </dgm:t>
    </dgm:pt>
    <dgm:pt modelId="{E7AA3C5B-D825-4A74-BFCA-47F944290114}" type="sibTrans" cxnId="{29799368-E980-4181-8410-9D4E26E2AF7C}">
      <dgm:prSet/>
      <dgm:spPr/>
      <dgm:t>
        <a:bodyPr/>
        <a:lstStyle/>
        <a:p>
          <a:endParaRPr lang="en-US"/>
        </a:p>
      </dgm:t>
    </dgm:pt>
    <dgm:pt modelId="{9609DEEA-206D-4A98-9648-6A9636DD0818}" type="pres">
      <dgm:prSet presAssocID="{603D6C9C-24A9-49D5-8E35-2F0B9A70DF5F}" presName="linearFlow" presStyleCnt="0">
        <dgm:presLayoutVars>
          <dgm:dir/>
          <dgm:animLvl val="lvl"/>
          <dgm:resizeHandles/>
        </dgm:presLayoutVars>
      </dgm:prSet>
      <dgm:spPr/>
      <dgm:t>
        <a:bodyPr/>
        <a:lstStyle/>
        <a:p>
          <a:endParaRPr lang="en-US"/>
        </a:p>
      </dgm:t>
    </dgm:pt>
    <dgm:pt modelId="{AE266BDD-5B5D-4136-8FCB-805DEE5C7C2B}" type="pres">
      <dgm:prSet presAssocID="{6F5105EF-54D6-4800-AF19-8FA10D921498}" presName="compositeNode" presStyleCnt="0">
        <dgm:presLayoutVars>
          <dgm:bulletEnabled val="1"/>
        </dgm:presLayoutVars>
      </dgm:prSet>
      <dgm:spPr/>
      <dgm:t>
        <a:bodyPr/>
        <a:lstStyle/>
        <a:p>
          <a:endParaRPr lang="en-US"/>
        </a:p>
      </dgm:t>
    </dgm:pt>
    <dgm:pt modelId="{771AE755-361C-45BB-84AF-77F5F72B6FFF}" type="pres">
      <dgm:prSet presAssocID="{6F5105EF-54D6-4800-AF19-8FA10D921498}" presName="image" presStyleLbl="fgImgPlace1" presStyleIdx="0" presStyleCnt="4"/>
      <dgm:spPr>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AF9EE659-8A6F-4BBE-AA99-56A6799C7C88}" type="pres">
      <dgm:prSet presAssocID="{6F5105EF-54D6-4800-AF19-8FA10D921498}" presName="childNode" presStyleLbl="node1" presStyleIdx="0" presStyleCnt="4">
        <dgm:presLayoutVars>
          <dgm:bulletEnabled val="1"/>
        </dgm:presLayoutVars>
      </dgm:prSet>
      <dgm:spPr/>
      <dgm:t>
        <a:bodyPr/>
        <a:lstStyle/>
        <a:p>
          <a:endParaRPr lang="en-US"/>
        </a:p>
      </dgm:t>
    </dgm:pt>
    <dgm:pt modelId="{9F40804E-EE47-4495-8354-3EE849CF6338}" type="pres">
      <dgm:prSet presAssocID="{6F5105EF-54D6-4800-AF19-8FA10D921498}" presName="parentNode" presStyleLbl="revTx" presStyleIdx="0" presStyleCnt="4">
        <dgm:presLayoutVars>
          <dgm:chMax val="0"/>
          <dgm:bulletEnabled val="1"/>
        </dgm:presLayoutVars>
      </dgm:prSet>
      <dgm:spPr/>
      <dgm:t>
        <a:bodyPr/>
        <a:lstStyle/>
        <a:p>
          <a:endParaRPr lang="en-US"/>
        </a:p>
      </dgm:t>
    </dgm:pt>
    <dgm:pt modelId="{84BE316B-2C1D-4EF4-B175-01CAA954108F}" type="pres">
      <dgm:prSet presAssocID="{13784489-D5C8-414E-98DF-A03B6EF8A109}" presName="sibTrans" presStyleCnt="0"/>
      <dgm:spPr/>
      <dgm:t>
        <a:bodyPr/>
        <a:lstStyle/>
        <a:p>
          <a:endParaRPr lang="en-US"/>
        </a:p>
      </dgm:t>
    </dgm:pt>
    <dgm:pt modelId="{6F57ACE2-0333-4374-B2B5-B70EDA5322E4}" type="pres">
      <dgm:prSet presAssocID="{01CC3D5D-9772-4633-9ACC-F52088EEE9CD}" presName="compositeNode" presStyleCnt="0">
        <dgm:presLayoutVars>
          <dgm:bulletEnabled val="1"/>
        </dgm:presLayoutVars>
      </dgm:prSet>
      <dgm:spPr/>
      <dgm:t>
        <a:bodyPr/>
        <a:lstStyle/>
        <a:p>
          <a:endParaRPr lang="en-US"/>
        </a:p>
      </dgm:t>
    </dgm:pt>
    <dgm:pt modelId="{E5A11340-6D2C-47B8-B1DB-A7499531A6B0}" type="pres">
      <dgm:prSet presAssocID="{01CC3D5D-9772-4633-9ACC-F52088EEE9CD}" presName="image" presStyleLbl="fgImgPlace1" presStyleIdx="1" presStyleCnt="4"/>
      <dgm:spPr>
        <a:blipFill>
          <a:blip xmlns:r="http://schemas.openxmlformats.org/officeDocument/2006/relationships"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0CC97414-1408-4064-9A87-EA4E5690325A}" type="pres">
      <dgm:prSet presAssocID="{01CC3D5D-9772-4633-9ACC-F52088EEE9CD}" presName="childNode" presStyleLbl="node1" presStyleIdx="1" presStyleCnt="4">
        <dgm:presLayoutVars>
          <dgm:bulletEnabled val="1"/>
        </dgm:presLayoutVars>
      </dgm:prSet>
      <dgm:spPr/>
      <dgm:t>
        <a:bodyPr/>
        <a:lstStyle/>
        <a:p>
          <a:endParaRPr lang="en-US"/>
        </a:p>
      </dgm:t>
    </dgm:pt>
    <dgm:pt modelId="{2519F49B-2F87-4512-AED9-F75822930CA1}" type="pres">
      <dgm:prSet presAssocID="{01CC3D5D-9772-4633-9ACC-F52088EEE9CD}" presName="parentNode" presStyleLbl="revTx" presStyleIdx="1" presStyleCnt="4">
        <dgm:presLayoutVars>
          <dgm:chMax val="0"/>
          <dgm:bulletEnabled val="1"/>
        </dgm:presLayoutVars>
      </dgm:prSet>
      <dgm:spPr/>
      <dgm:t>
        <a:bodyPr/>
        <a:lstStyle/>
        <a:p>
          <a:endParaRPr lang="en-US"/>
        </a:p>
      </dgm:t>
    </dgm:pt>
    <dgm:pt modelId="{0D5A842F-9B28-4DE1-9BF4-720614B94F0E}" type="pres">
      <dgm:prSet presAssocID="{E551C91B-161B-4A7C-B64E-1F397576A50D}" presName="sibTrans" presStyleCnt="0"/>
      <dgm:spPr/>
      <dgm:t>
        <a:bodyPr/>
        <a:lstStyle/>
        <a:p>
          <a:endParaRPr lang="en-US"/>
        </a:p>
      </dgm:t>
    </dgm:pt>
    <dgm:pt modelId="{43BA2772-22C3-499A-9348-CE67C3F82CD9}" type="pres">
      <dgm:prSet presAssocID="{2E93D886-4CCF-45B2-B35A-EF8F6A3F4FA9}" presName="compositeNode" presStyleCnt="0">
        <dgm:presLayoutVars>
          <dgm:bulletEnabled val="1"/>
        </dgm:presLayoutVars>
      </dgm:prSet>
      <dgm:spPr/>
      <dgm:t>
        <a:bodyPr/>
        <a:lstStyle/>
        <a:p>
          <a:endParaRPr lang="en-US"/>
        </a:p>
      </dgm:t>
    </dgm:pt>
    <dgm:pt modelId="{1AB1CCA4-E8C9-4AE0-9407-4E71C307C0B8}" type="pres">
      <dgm:prSet presAssocID="{2E93D886-4CCF-45B2-B35A-EF8F6A3F4FA9}" presName="image" presStyleLbl="fgImgPlace1" presStyleIdx="2" presStyleCnt="4"/>
      <dgm:spPr>
        <a:blipFill>
          <a:blip xmlns:r="http://schemas.openxmlformats.org/officeDocument/2006/relationships"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9D874FE7-7A98-4D29-A0B6-A23BB1B044FC}" type="pres">
      <dgm:prSet presAssocID="{2E93D886-4CCF-45B2-B35A-EF8F6A3F4FA9}" presName="childNode" presStyleLbl="node1" presStyleIdx="2" presStyleCnt="4">
        <dgm:presLayoutVars>
          <dgm:bulletEnabled val="1"/>
        </dgm:presLayoutVars>
      </dgm:prSet>
      <dgm:spPr/>
      <dgm:t>
        <a:bodyPr/>
        <a:lstStyle/>
        <a:p>
          <a:endParaRPr lang="en-US"/>
        </a:p>
      </dgm:t>
    </dgm:pt>
    <dgm:pt modelId="{4060CD91-05B8-473B-9906-B2EA038C67C7}" type="pres">
      <dgm:prSet presAssocID="{2E93D886-4CCF-45B2-B35A-EF8F6A3F4FA9}" presName="parentNode" presStyleLbl="revTx" presStyleIdx="2" presStyleCnt="4">
        <dgm:presLayoutVars>
          <dgm:chMax val="0"/>
          <dgm:bulletEnabled val="1"/>
        </dgm:presLayoutVars>
      </dgm:prSet>
      <dgm:spPr/>
      <dgm:t>
        <a:bodyPr/>
        <a:lstStyle/>
        <a:p>
          <a:endParaRPr lang="en-US"/>
        </a:p>
      </dgm:t>
    </dgm:pt>
    <dgm:pt modelId="{D3033599-A15A-4B31-B634-715FDB57A9CA}" type="pres">
      <dgm:prSet presAssocID="{B55A9050-716E-47C7-AE7A-248E3A232915}" presName="sibTrans" presStyleCnt="0"/>
      <dgm:spPr/>
      <dgm:t>
        <a:bodyPr/>
        <a:lstStyle/>
        <a:p>
          <a:endParaRPr lang="en-US"/>
        </a:p>
      </dgm:t>
    </dgm:pt>
    <dgm:pt modelId="{74A765B8-300E-4959-8017-AF7BDFC36BC5}" type="pres">
      <dgm:prSet presAssocID="{F79C2206-F656-4820-A686-D8700421254D}" presName="compositeNode" presStyleCnt="0">
        <dgm:presLayoutVars>
          <dgm:bulletEnabled val="1"/>
        </dgm:presLayoutVars>
      </dgm:prSet>
      <dgm:spPr/>
      <dgm:t>
        <a:bodyPr/>
        <a:lstStyle/>
        <a:p>
          <a:endParaRPr lang="en-US"/>
        </a:p>
      </dgm:t>
    </dgm:pt>
    <dgm:pt modelId="{1329875C-E619-4471-8C7E-2FB6298E7983}" type="pres">
      <dgm:prSet presAssocID="{F79C2206-F656-4820-A686-D8700421254D}" presName="image" presStyleLbl="fgImgPlace1" presStyleIdx="3" presStyleCnt="4"/>
      <dgm:spPr>
        <a:blipFill>
          <a:blip xmlns:r="http://schemas.openxmlformats.org/officeDocument/2006/relationships"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a:noFill/>
        </a:ln>
      </dgm:spPr>
      <dgm:t>
        <a:bodyPr/>
        <a:lstStyle/>
        <a:p>
          <a:endParaRPr lang="en-US"/>
        </a:p>
      </dgm:t>
    </dgm:pt>
    <dgm:pt modelId="{A7B144BD-D4D5-462D-969A-79974BFBA916}" type="pres">
      <dgm:prSet presAssocID="{F79C2206-F656-4820-A686-D8700421254D}" presName="childNode" presStyleLbl="node1" presStyleIdx="3" presStyleCnt="4">
        <dgm:presLayoutVars>
          <dgm:bulletEnabled val="1"/>
        </dgm:presLayoutVars>
      </dgm:prSet>
      <dgm:spPr/>
      <dgm:t>
        <a:bodyPr/>
        <a:lstStyle/>
        <a:p>
          <a:endParaRPr lang="en-US"/>
        </a:p>
      </dgm:t>
    </dgm:pt>
    <dgm:pt modelId="{E9D578A1-7A96-457A-956B-89149E506D3C}" type="pres">
      <dgm:prSet presAssocID="{F79C2206-F656-4820-A686-D8700421254D}" presName="parentNode" presStyleLbl="revTx" presStyleIdx="3" presStyleCnt="4">
        <dgm:presLayoutVars>
          <dgm:chMax val="0"/>
          <dgm:bulletEnabled val="1"/>
        </dgm:presLayoutVars>
      </dgm:prSet>
      <dgm:spPr/>
      <dgm:t>
        <a:bodyPr/>
        <a:lstStyle/>
        <a:p>
          <a:endParaRPr lang="en-US"/>
        </a:p>
      </dgm:t>
    </dgm:pt>
  </dgm:ptLst>
  <dgm:cxnLst>
    <dgm:cxn modelId="{46A7F29C-75F2-4E46-9E90-99A8D25FB0B7}" srcId="{01CC3D5D-9772-4633-9ACC-F52088EEE9CD}" destId="{D4E116A8-67AE-45E2-8C15-D4B094FD984C}" srcOrd="0" destOrd="0" parTransId="{A7BA48A9-540E-4A0B-A0B1-C16DEDB2F60E}" sibTransId="{2D325B0F-4A91-486C-800F-62162749A1FE}"/>
    <dgm:cxn modelId="{C1592F50-08EE-41B0-BCE3-4304F1B9813E}" type="presOf" srcId="{8135EB77-EABE-46CC-A3AC-6144A207E756}" destId="{AF9EE659-8A6F-4BBE-AA99-56A6799C7C88}" srcOrd="0" destOrd="2" presId="urn:microsoft.com/office/officeart/2005/8/layout/hList2"/>
    <dgm:cxn modelId="{DB8190F5-375F-497C-B6E7-E778D66E1FA7}" srcId="{2E93D886-4CCF-45B2-B35A-EF8F6A3F4FA9}" destId="{1DFC548A-E2C9-41DC-87FB-AA4D92FA59C9}" srcOrd="5" destOrd="0" parTransId="{6069DF85-73EE-4954-B9CF-A09C51806CA3}" sibTransId="{6B5F7689-D534-4653-B8C4-D1C70A22BD73}"/>
    <dgm:cxn modelId="{966C4ADD-3726-4109-B025-371EAC94A104}" srcId="{6F5105EF-54D6-4800-AF19-8FA10D921498}" destId="{2A23D257-955A-4ECA-AC4B-83808D588661}" srcOrd="3" destOrd="0" parTransId="{4C1F3DCE-A019-447D-B466-A4ACE74EF2B3}" sibTransId="{61982DD0-27FD-47C9-A218-F2F929969D4D}"/>
    <dgm:cxn modelId="{24E170A3-F4A5-4993-BC77-15AC05FF251E}" type="presOf" srcId="{0EB3346F-6633-403F-82C6-2E2A02CC344C}" destId="{A7B144BD-D4D5-462D-969A-79974BFBA916}" srcOrd="0" destOrd="2" presId="urn:microsoft.com/office/officeart/2005/8/layout/hList2"/>
    <dgm:cxn modelId="{5AAAE032-E669-40C6-A23A-398E6C035E46}" type="presOf" srcId="{84287230-0265-43CA-BAC4-A3E5FEB59ACC}" destId="{9D874FE7-7A98-4D29-A0B6-A23BB1B044FC}" srcOrd="0" destOrd="3" presId="urn:microsoft.com/office/officeart/2005/8/layout/hList2"/>
    <dgm:cxn modelId="{ABD6E958-82A3-4E24-8F90-FAAD5421A83B}" type="presOf" srcId="{1FA5F410-DC9E-484C-B285-001E8DDE38EB}" destId="{9D874FE7-7A98-4D29-A0B6-A23BB1B044FC}" srcOrd="0" destOrd="2" presId="urn:microsoft.com/office/officeart/2005/8/layout/hList2"/>
    <dgm:cxn modelId="{B3EBD27C-7C88-4934-BF3A-B49B804DCC5A}" type="presOf" srcId="{1DFC548A-E2C9-41DC-87FB-AA4D92FA59C9}" destId="{9D874FE7-7A98-4D29-A0B6-A23BB1B044FC}" srcOrd="0" destOrd="5" presId="urn:microsoft.com/office/officeart/2005/8/layout/hList2"/>
    <dgm:cxn modelId="{29799368-E980-4181-8410-9D4E26E2AF7C}" srcId="{F79C2206-F656-4820-A686-D8700421254D}" destId="{4A6CC55A-681D-4BCD-AE4B-FC0A5102FC81}" srcOrd="3" destOrd="0" parTransId="{5A0DCE09-FBE1-4FAC-B620-66916582A251}" sibTransId="{E7AA3C5B-D825-4A74-BFCA-47F944290114}"/>
    <dgm:cxn modelId="{E8BE5D9E-F43C-4512-A5AC-B58F6846EA8A}" type="presOf" srcId="{41733505-E07E-42C9-9BED-D2EFD5DCF9D2}" destId="{9D874FE7-7A98-4D29-A0B6-A23BB1B044FC}" srcOrd="0" destOrd="0" presId="urn:microsoft.com/office/officeart/2005/8/layout/hList2"/>
    <dgm:cxn modelId="{33A04AD1-E179-43B0-9823-AAADDD2ED20A}" srcId="{603D6C9C-24A9-49D5-8E35-2F0B9A70DF5F}" destId="{F79C2206-F656-4820-A686-D8700421254D}" srcOrd="3" destOrd="0" parTransId="{C319FB31-B2C5-4F27-87B7-F39D37920CB8}" sibTransId="{BDCF84AB-027C-4C1C-A0A6-3C3F1D7B68DB}"/>
    <dgm:cxn modelId="{4AE6290F-0EC1-48DE-888D-899FA6F0064C}" type="presOf" srcId="{B15BC223-3EEF-4F62-B7AE-79A11CC86FB9}" destId="{AF9EE659-8A6F-4BBE-AA99-56A6799C7C88}" srcOrd="0" destOrd="5" presId="urn:microsoft.com/office/officeart/2005/8/layout/hList2"/>
    <dgm:cxn modelId="{8E5FC53F-C86D-4FFA-B0EB-729160D433EA}" srcId="{6F5105EF-54D6-4800-AF19-8FA10D921498}" destId="{F34DC185-5900-477A-844A-99D8F62FC58C}" srcOrd="4" destOrd="0" parTransId="{CD18EC56-647A-41C3-AB5C-94B9999C669F}" sibTransId="{1D921D2D-FB10-4416-8064-6D19196359E0}"/>
    <dgm:cxn modelId="{2FAB6067-F871-4180-A0C2-E2F99643908A}" srcId="{F79C2206-F656-4820-A686-D8700421254D}" destId="{0EB3346F-6633-403F-82C6-2E2A02CC344C}" srcOrd="2" destOrd="0" parTransId="{E63A0ABF-66AF-4A75-BF55-1C5695F38F9D}" sibTransId="{DC35BABA-5AD7-4ED2-BB50-58CFFC95294D}"/>
    <dgm:cxn modelId="{29107F99-905C-48EB-BFB0-6D954E2AF4A0}" type="presOf" srcId="{E9290A52-20FE-4F08-B853-15DBF07DDB6D}" destId="{AF9EE659-8A6F-4BBE-AA99-56A6799C7C88}" srcOrd="0" destOrd="1" presId="urn:microsoft.com/office/officeart/2005/8/layout/hList2"/>
    <dgm:cxn modelId="{F44D99D7-8BDF-4F8A-8975-60C8F7A8B799}" type="presOf" srcId="{6305A6A1-68D1-45C7-90CB-109BD4DCEC96}" destId="{9D874FE7-7A98-4D29-A0B6-A23BB1B044FC}" srcOrd="0" destOrd="1" presId="urn:microsoft.com/office/officeart/2005/8/layout/hList2"/>
    <dgm:cxn modelId="{3FEAE55A-3C81-4BB7-A498-1D8F2D440143}" type="presOf" srcId="{2A23D257-955A-4ECA-AC4B-83808D588661}" destId="{AF9EE659-8A6F-4BBE-AA99-56A6799C7C88}" srcOrd="0" destOrd="3" presId="urn:microsoft.com/office/officeart/2005/8/layout/hList2"/>
    <dgm:cxn modelId="{62A5FE68-BC0D-44AD-A7E4-DA950B4BC80A}" srcId="{603D6C9C-24A9-49D5-8E35-2F0B9A70DF5F}" destId="{2E93D886-4CCF-45B2-B35A-EF8F6A3F4FA9}" srcOrd="2" destOrd="0" parTransId="{515E996E-BAC6-4305-BA84-AF019D838DBA}" sibTransId="{B55A9050-716E-47C7-AE7A-248E3A232915}"/>
    <dgm:cxn modelId="{A19E5B8F-A329-4CD5-8CDD-DE7B50D55F43}" srcId="{2E93D886-4CCF-45B2-B35A-EF8F6A3F4FA9}" destId="{6305A6A1-68D1-45C7-90CB-109BD4DCEC96}" srcOrd="1" destOrd="0" parTransId="{4C6CDC10-037B-4E12-98D5-59DF8B2BFF0B}" sibTransId="{E406DFC7-619A-48E4-A11C-21FF9A7E4A7F}"/>
    <dgm:cxn modelId="{DC9C67BD-E280-46BD-A932-E88F059B7B61}" type="presOf" srcId="{4A6CC55A-681D-4BCD-AE4B-FC0A5102FC81}" destId="{A7B144BD-D4D5-462D-969A-79974BFBA916}" srcOrd="0" destOrd="3" presId="urn:microsoft.com/office/officeart/2005/8/layout/hList2"/>
    <dgm:cxn modelId="{12C91AAC-273E-4801-8B9A-3CB7A96562A4}" type="presOf" srcId="{022EDF25-6D15-4141-8D95-F2AC33909034}" destId="{A7B144BD-D4D5-462D-969A-79974BFBA916}" srcOrd="0" destOrd="0" presId="urn:microsoft.com/office/officeart/2005/8/layout/hList2"/>
    <dgm:cxn modelId="{0A532D68-BC6A-4D64-BAC7-BC50F898F0C9}" type="presOf" srcId="{37A7ADA4-F089-420E-972B-C6747340B2BB}" destId="{A7B144BD-D4D5-462D-969A-79974BFBA916}" srcOrd="0" destOrd="1" presId="urn:microsoft.com/office/officeart/2005/8/layout/hList2"/>
    <dgm:cxn modelId="{16ADE183-48DC-4E2B-B24B-39BE29D7BDDE}" type="presOf" srcId="{D4E116A8-67AE-45E2-8C15-D4B094FD984C}" destId="{0CC97414-1408-4064-9A87-EA4E5690325A}" srcOrd="0" destOrd="0" presId="urn:microsoft.com/office/officeart/2005/8/layout/hList2"/>
    <dgm:cxn modelId="{0E1AD6A0-1120-4303-AA34-1EA4659C3ECF}" type="presOf" srcId="{0AC2B531-19F6-4B89-9350-332C69E759BE}" destId="{9D874FE7-7A98-4D29-A0B6-A23BB1B044FC}" srcOrd="0" destOrd="4" presId="urn:microsoft.com/office/officeart/2005/8/layout/hList2"/>
    <dgm:cxn modelId="{FAD5E0B3-BBC2-4377-B340-AE3FF5D12E49}" srcId="{F79C2206-F656-4820-A686-D8700421254D}" destId="{37A7ADA4-F089-420E-972B-C6747340B2BB}" srcOrd="1" destOrd="0" parTransId="{5CFE3533-7606-4318-8094-1B269B7DB0BD}" sibTransId="{D18160A5-A585-44FF-87C7-F1DA596C53A6}"/>
    <dgm:cxn modelId="{F81B7C29-2A6A-4477-BEF6-BBC767786637}" srcId="{2E93D886-4CCF-45B2-B35A-EF8F6A3F4FA9}" destId="{1FA5F410-DC9E-484C-B285-001E8DDE38EB}" srcOrd="2" destOrd="0" parTransId="{3F4DB8EB-16F4-4C0D-95D4-126579110357}" sibTransId="{8CC8527A-2642-4C54-AD80-CF1FE1D4E7AF}"/>
    <dgm:cxn modelId="{32576D40-9D51-4E9D-AFC7-64E03CD34E48}" srcId="{6F5105EF-54D6-4800-AF19-8FA10D921498}" destId="{E9290A52-20FE-4F08-B853-15DBF07DDB6D}" srcOrd="1" destOrd="0" parTransId="{5CEC1EF5-17A5-4F85-B0FA-D254FF3D8911}" sibTransId="{58A667DC-0D6C-4FFA-8911-841DAFB590FF}"/>
    <dgm:cxn modelId="{7A295571-83FE-410E-9843-8AB80B8892D2}" type="presOf" srcId="{6F5105EF-54D6-4800-AF19-8FA10D921498}" destId="{9F40804E-EE47-4495-8354-3EE849CF6338}" srcOrd="0" destOrd="0" presId="urn:microsoft.com/office/officeart/2005/8/layout/hList2"/>
    <dgm:cxn modelId="{8194AF42-9C9B-4577-84A0-0A0991BFAAE5}" type="presOf" srcId="{F34DC185-5900-477A-844A-99D8F62FC58C}" destId="{AF9EE659-8A6F-4BBE-AA99-56A6799C7C88}" srcOrd="0" destOrd="4" presId="urn:microsoft.com/office/officeart/2005/8/layout/hList2"/>
    <dgm:cxn modelId="{548A8D32-3C28-446F-B5D9-089919CB4BDB}" srcId="{603D6C9C-24A9-49D5-8E35-2F0B9A70DF5F}" destId="{01CC3D5D-9772-4633-9ACC-F52088EEE9CD}" srcOrd="1" destOrd="0" parTransId="{E2959129-986F-4D0D-8533-7B8657D4B42F}" sibTransId="{E551C91B-161B-4A7C-B64E-1F397576A50D}"/>
    <dgm:cxn modelId="{2F50E318-7EDF-471A-A6DE-0CF2B565C1E7}" srcId="{2E93D886-4CCF-45B2-B35A-EF8F6A3F4FA9}" destId="{84287230-0265-43CA-BAC4-A3E5FEB59ACC}" srcOrd="3" destOrd="0" parTransId="{0A9F13C5-DA10-4834-B991-38C3144D45C4}" sibTransId="{86411709-B6A0-4233-962A-E33F62C837E4}"/>
    <dgm:cxn modelId="{0A7768F4-3BB3-4BD6-98D2-5C994C7F90F9}" srcId="{F79C2206-F656-4820-A686-D8700421254D}" destId="{022EDF25-6D15-4141-8D95-F2AC33909034}" srcOrd="0" destOrd="0" parTransId="{C8E7D995-F640-42E5-AEDB-15671F3A4D00}" sibTransId="{C79BEEC4-7F56-45DA-AE28-7C4441DD86A6}"/>
    <dgm:cxn modelId="{CA0B7F5C-A5C2-491C-A06F-E204A717730E}" type="presOf" srcId="{603D6C9C-24A9-49D5-8E35-2F0B9A70DF5F}" destId="{9609DEEA-206D-4A98-9648-6A9636DD0818}" srcOrd="0" destOrd="0" presId="urn:microsoft.com/office/officeart/2005/8/layout/hList2"/>
    <dgm:cxn modelId="{DFE45FAA-96A5-4047-9A25-9A554273D8FB}" srcId="{603D6C9C-24A9-49D5-8E35-2F0B9A70DF5F}" destId="{6F5105EF-54D6-4800-AF19-8FA10D921498}" srcOrd="0" destOrd="0" parTransId="{14EA534E-F175-4186-8CFB-B58B2223235E}" sibTransId="{13784489-D5C8-414E-98DF-A03B6EF8A109}"/>
    <dgm:cxn modelId="{58DA2EC6-BCF9-41AE-A3F6-52BFD92C6BB0}" type="presOf" srcId="{2E93D886-4CCF-45B2-B35A-EF8F6A3F4FA9}" destId="{4060CD91-05B8-473B-9906-B2EA038C67C7}" srcOrd="0" destOrd="0" presId="urn:microsoft.com/office/officeart/2005/8/layout/hList2"/>
    <dgm:cxn modelId="{27ECC6D6-C2C4-4B4B-BC31-178FE3D25AD4}" srcId="{6F5105EF-54D6-4800-AF19-8FA10D921498}" destId="{B15BC223-3EEF-4F62-B7AE-79A11CC86FB9}" srcOrd="5" destOrd="0" parTransId="{1AC20F5E-2428-4D0D-9F54-76856CD14BD4}" sibTransId="{C6E0616F-403E-4DF7-821F-E7649C4FF2BD}"/>
    <dgm:cxn modelId="{2E7CCD81-657A-4617-BC7C-7FAB81D8BFE8}" srcId="{6F5105EF-54D6-4800-AF19-8FA10D921498}" destId="{8135EB77-EABE-46CC-A3AC-6144A207E756}" srcOrd="2" destOrd="0" parTransId="{4F34F57D-0951-4623-9947-3EA31EBF0973}" sibTransId="{9086B7BB-E64F-4FE6-BD18-EEC78FCBBE44}"/>
    <dgm:cxn modelId="{EC2A0938-F956-484B-841E-A71BA268BEEE}" type="presOf" srcId="{F79C2206-F656-4820-A686-D8700421254D}" destId="{E9D578A1-7A96-457A-956B-89149E506D3C}" srcOrd="0" destOrd="0" presId="urn:microsoft.com/office/officeart/2005/8/layout/hList2"/>
    <dgm:cxn modelId="{7D5FB1F8-3CA1-4851-8D94-DB2ECEFC4354}" srcId="{2E93D886-4CCF-45B2-B35A-EF8F6A3F4FA9}" destId="{0AC2B531-19F6-4B89-9350-332C69E759BE}" srcOrd="4" destOrd="0" parTransId="{6BAE1FD2-76D4-4B97-BB6A-5E441B5DFAEF}" sibTransId="{0C89EFB1-D0D5-4325-82FA-F398AB3D4529}"/>
    <dgm:cxn modelId="{96D389F8-32F8-4894-855C-0562BD6DFBE2}" type="presOf" srcId="{01CC3D5D-9772-4633-9ACC-F52088EEE9CD}" destId="{2519F49B-2F87-4512-AED9-F75822930CA1}" srcOrd="0" destOrd="0" presId="urn:microsoft.com/office/officeart/2005/8/layout/hList2"/>
    <dgm:cxn modelId="{842C328B-A2EB-4BB8-A5D0-9A3332853C18}" type="presOf" srcId="{AC918C5F-8C21-4FBC-8BC7-3B4A6C1529B9}" destId="{AF9EE659-8A6F-4BBE-AA99-56A6799C7C88}" srcOrd="0" destOrd="0" presId="urn:microsoft.com/office/officeart/2005/8/layout/hList2"/>
    <dgm:cxn modelId="{E8CD9717-4238-466C-A736-F0D8C58E8DB9}" srcId="{2E93D886-4CCF-45B2-B35A-EF8F6A3F4FA9}" destId="{41733505-E07E-42C9-9BED-D2EFD5DCF9D2}" srcOrd="0" destOrd="0" parTransId="{A2A39091-3B11-4A8F-A4E0-66AE24FE3DA0}" sibTransId="{EBE3929D-DD2D-45F9-8AC3-484E650A78C7}"/>
    <dgm:cxn modelId="{3D9881B9-9459-4552-8072-870E20C91F68}" srcId="{6F5105EF-54D6-4800-AF19-8FA10D921498}" destId="{AC918C5F-8C21-4FBC-8BC7-3B4A6C1529B9}" srcOrd="0" destOrd="0" parTransId="{155BB818-E71B-4336-BAF8-B7AE82E3D6A5}" sibTransId="{1848EDB6-42E6-4268-9D3D-70C4B683A92F}"/>
    <dgm:cxn modelId="{E83DB420-1569-446D-974F-BBACFE2B1E96}" type="presParOf" srcId="{9609DEEA-206D-4A98-9648-6A9636DD0818}" destId="{AE266BDD-5B5D-4136-8FCB-805DEE5C7C2B}" srcOrd="0" destOrd="0" presId="urn:microsoft.com/office/officeart/2005/8/layout/hList2"/>
    <dgm:cxn modelId="{78442F9B-6CDF-4871-91B8-157542795C0E}" type="presParOf" srcId="{AE266BDD-5B5D-4136-8FCB-805DEE5C7C2B}" destId="{771AE755-361C-45BB-84AF-77F5F72B6FFF}" srcOrd="0" destOrd="0" presId="urn:microsoft.com/office/officeart/2005/8/layout/hList2"/>
    <dgm:cxn modelId="{E90C5312-2897-4B6D-81A2-D1430C18D184}" type="presParOf" srcId="{AE266BDD-5B5D-4136-8FCB-805DEE5C7C2B}" destId="{AF9EE659-8A6F-4BBE-AA99-56A6799C7C88}" srcOrd="1" destOrd="0" presId="urn:microsoft.com/office/officeart/2005/8/layout/hList2"/>
    <dgm:cxn modelId="{2E56185C-BF91-41EC-AC6E-3285967ED834}" type="presParOf" srcId="{AE266BDD-5B5D-4136-8FCB-805DEE5C7C2B}" destId="{9F40804E-EE47-4495-8354-3EE849CF6338}" srcOrd="2" destOrd="0" presId="urn:microsoft.com/office/officeart/2005/8/layout/hList2"/>
    <dgm:cxn modelId="{6C7DCAA9-A5C6-46C9-AF2A-09A2CA0185BA}" type="presParOf" srcId="{9609DEEA-206D-4A98-9648-6A9636DD0818}" destId="{84BE316B-2C1D-4EF4-B175-01CAA954108F}" srcOrd="1" destOrd="0" presId="urn:microsoft.com/office/officeart/2005/8/layout/hList2"/>
    <dgm:cxn modelId="{369202DF-B148-442D-B690-22CFD5085AE0}" type="presParOf" srcId="{9609DEEA-206D-4A98-9648-6A9636DD0818}" destId="{6F57ACE2-0333-4374-B2B5-B70EDA5322E4}" srcOrd="2" destOrd="0" presId="urn:microsoft.com/office/officeart/2005/8/layout/hList2"/>
    <dgm:cxn modelId="{F4292909-38BE-47A6-B9B4-7A68F54FFB17}" type="presParOf" srcId="{6F57ACE2-0333-4374-B2B5-B70EDA5322E4}" destId="{E5A11340-6D2C-47B8-B1DB-A7499531A6B0}" srcOrd="0" destOrd="0" presId="urn:microsoft.com/office/officeart/2005/8/layout/hList2"/>
    <dgm:cxn modelId="{1E23EA9B-A280-4617-86AC-A581268CBC03}" type="presParOf" srcId="{6F57ACE2-0333-4374-B2B5-B70EDA5322E4}" destId="{0CC97414-1408-4064-9A87-EA4E5690325A}" srcOrd="1" destOrd="0" presId="urn:microsoft.com/office/officeart/2005/8/layout/hList2"/>
    <dgm:cxn modelId="{BB80424F-B1FC-4F3F-97D2-BDD54CCA6197}" type="presParOf" srcId="{6F57ACE2-0333-4374-B2B5-B70EDA5322E4}" destId="{2519F49B-2F87-4512-AED9-F75822930CA1}" srcOrd="2" destOrd="0" presId="urn:microsoft.com/office/officeart/2005/8/layout/hList2"/>
    <dgm:cxn modelId="{F4CF0BF0-47CF-4189-A92A-C048814F5225}" type="presParOf" srcId="{9609DEEA-206D-4A98-9648-6A9636DD0818}" destId="{0D5A842F-9B28-4DE1-9BF4-720614B94F0E}" srcOrd="3" destOrd="0" presId="urn:microsoft.com/office/officeart/2005/8/layout/hList2"/>
    <dgm:cxn modelId="{AE947A0B-70DE-4BD6-80AE-30167FC439FE}" type="presParOf" srcId="{9609DEEA-206D-4A98-9648-6A9636DD0818}" destId="{43BA2772-22C3-499A-9348-CE67C3F82CD9}" srcOrd="4" destOrd="0" presId="urn:microsoft.com/office/officeart/2005/8/layout/hList2"/>
    <dgm:cxn modelId="{61615FC8-B834-435A-AC37-BD50FE0F8839}" type="presParOf" srcId="{43BA2772-22C3-499A-9348-CE67C3F82CD9}" destId="{1AB1CCA4-E8C9-4AE0-9407-4E71C307C0B8}" srcOrd="0" destOrd="0" presId="urn:microsoft.com/office/officeart/2005/8/layout/hList2"/>
    <dgm:cxn modelId="{EBDF1A8D-CEEC-42B5-AD80-38A95C17ECA0}" type="presParOf" srcId="{43BA2772-22C3-499A-9348-CE67C3F82CD9}" destId="{9D874FE7-7A98-4D29-A0B6-A23BB1B044FC}" srcOrd="1" destOrd="0" presId="urn:microsoft.com/office/officeart/2005/8/layout/hList2"/>
    <dgm:cxn modelId="{77830BD6-9043-40CC-8386-D54330596B5B}" type="presParOf" srcId="{43BA2772-22C3-499A-9348-CE67C3F82CD9}" destId="{4060CD91-05B8-473B-9906-B2EA038C67C7}" srcOrd="2" destOrd="0" presId="urn:microsoft.com/office/officeart/2005/8/layout/hList2"/>
    <dgm:cxn modelId="{45FBD14A-8A98-4168-BD6F-3A759F0D5FE9}" type="presParOf" srcId="{9609DEEA-206D-4A98-9648-6A9636DD0818}" destId="{D3033599-A15A-4B31-B634-715FDB57A9CA}" srcOrd="5" destOrd="0" presId="urn:microsoft.com/office/officeart/2005/8/layout/hList2"/>
    <dgm:cxn modelId="{C27B662F-F03F-45DE-851E-B55B843C562D}" type="presParOf" srcId="{9609DEEA-206D-4A98-9648-6A9636DD0818}" destId="{74A765B8-300E-4959-8017-AF7BDFC36BC5}" srcOrd="6" destOrd="0" presId="urn:microsoft.com/office/officeart/2005/8/layout/hList2"/>
    <dgm:cxn modelId="{E27C8E70-CE5B-46F3-AF3D-ED40A0B62063}" type="presParOf" srcId="{74A765B8-300E-4959-8017-AF7BDFC36BC5}" destId="{1329875C-E619-4471-8C7E-2FB6298E7983}" srcOrd="0" destOrd="0" presId="urn:microsoft.com/office/officeart/2005/8/layout/hList2"/>
    <dgm:cxn modelId="{FF2FC28E-00A2-4B16-8DAE-C2AAD7B3ED37}" type="presParOf" srcId="{74A765B8-300E-4959-8017-AF7BDFC36BC5}" destId="{A7B144BD-D4D5-462D-969A-79974BFBA916}" srcOrd="1" destOrd="0" presId="urn:microsoft.com/office/officeart/2005/8/layout/hList2"/>
    <dgm:cxn modelId="{905D41D9-847B-4F37-BAC8-A1ECB47D3F94}" type="presParOf" srcId="{74A765B8-300E-4959-8017-AF7BDFC36BC5}" destId="{E9D578A1-7A96-457A-956B-89149E506D3C}"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F10D05-7F69-499E-8397-E3C66152C197}"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13AC5DB-3E7A-4892-A55D-2DBEE1A8A82F}">
      <dgm:prSet custT="1"/>
      <dgm:spPr/>
      <dgm:t>
        <a:bodyPr/>
        <a:lstStyle/>
        <a:p>
          <a:pPr rtl="0"/>
          <a:r>
            <a:rPr lang="en-GB" sz="1300" baseline="0" dirty="0" smtClean="0"/>
            <a:t>MOSS 2007</a:t>
          </a:r>
          <a:endParaRPr lang="en-GB" sz="1300" dirty="0"/>
        </a:p>
      </dgm:t>
    </dgm:pt>
    <dgm:pt modelId="{923E6CE3-4180-46BD-B7BC-609343EBBC73}" type="parTrans" cxnId="{5E39CCEF-19ED-4B49-BD36-F63992A77EE9}">
      <dgm:prSet/>
      <dgm:spPr/>
      <dgm:t>
        <a:bodyPr/>
        <a:lstStyle/>
        <a:p>
          <a:endParaRPr lang="en-US"/>
        </a:p>
      </dgm:t>
    </dgm:pt>
    <dgm:pt modelId="{3557546A-5A3F-4542-9A50-3FFE1D45B032}" type="sibTrans" cxnId="{5E39CCEF-19ED-4B49-BD36-F63992A77EE9}">
      <dgm:prSet/>
      <dgm:spPr/>
      <dgm:t>
        <a:bodyPr/>
        <a:lstStyle/>
        <a:p>
          <a:endParaRPr lang="en-US"/>
        </a:p>
      </dgm:t>
    </dgm:pt>
    <dgm:pt modelId="{5E0A08AD-A598-4E46-9C20-E0A169C4F17E}">
      <dgm:prSet custT="1"/>
      <dgm:spPr/>
      <dgm:t>
        <a:bodyPr/>
        <a:lstStyle/>
        <a:p>
          <a:pPr rtl="0"/>
          <a:r>
            <a:rPr lang="en-GB" sz="1300" baseline="0" dirty="0" smtClean="0"/>
            <a:t>SharePoint 2010</a:t>
          </a:r>
          <a:endParaRPr lang="en-GB" sz="1300" dirty="0"/>
        </a:p>
      </dgm:t>
    </dgm:pt>
    <dgm:pt modelId="{FEBA4668-FB22-4C19-A4B9-55BEAA25F956}" type="parTrans" cxnId="{778C8C3E-5657-4E28-BDBD-3AF053C54733}">
      <dgm:prSet/>
      <dgm:spPr/>
      <dgm:t>
        <a:bodyPr/>
        <a:lstStyle/>
        <a:p>
          <a:endParaRPr lang="en-US"/>
        </a:p>
      </dgm:t>
    </dgm:pt>
    <dgm:pt modelId="{CF7600CB-4313-4236-9C37-E11C86B2EF87}" type="sibTrans" cxnId="{778C8C3E-5657-4E28-BDBD-3AF053C54733}">
      <dgm:prSet/>
      <dgm:spPr/>
      <dgm:t>
        <a:bodyPr/>
        <a:lstStyle/>
        <a:p>
          <a:endParaRPr lang="en-US"/>
        </a:p>
      </dgm:t>
    </dgm:pt>
    <dgm:pt modelId="{C6899D6C-4985-4412-97BD-B588FE990FCD}">
      <dgm:prSet/>
      <dgm:spPr/>
      <dgm:t>
        <a:bodyPr/>
        <a:lstStyle/>
        <a:p>
          <a:pPr rtl="0"/>
          <a:r>
            <a:rPr lang="en-GB" baseline="0" dirty="0" smtClean="0"/>
            <a:t>SharePoint 2013</a:t>
          </a:r>
          <a:endParaRPr lang="en-GB" dirty="0"/>
        </a:p>
      </dgm:t>
    </dgm:pt>
    <dgm:pt modelId="{5BB4E781-92A8-4F46-A75B-B5F315FBFA3B}" type="parTrans" cxnId="{3F4990BA-C272-43A6-B3A3-08280D90715C}">
      <dgm:prSet/>
      <dgm:spPr/>
      <dgm:t>
        <a:bodyPr/>
        <a:lstStyle/>
        <a:p>
          <a:endParaRPr lang="en-US"/>
        </a:p>
      </dgm:t>
    </dgm:pt>
    <dgm:pt modelId="{E2FCB866-EB41-43C7-8FFD-62547A9038BE}" type="sibTrans" cxnId="{3F4990BA-C272-43A6-B3A3-08280D90715C}">
      <dgm:prSet/>
      <dgm:spPr/>
      <dgm:t>
        <a:bodyPr/>
        <a:lstStyle/>
        <a:p>
          <a:endParaRPr lang="en-US"/>
        </a:p>
      </dgm:t>
    </dgm:pt>
    <dgm:pt modelId="{58BF2560-C9FE-454C-AF96-7FCEE8ECA577}">
      <dgm:prSet/>
      <dgm:spPr/>
      <dgm:t>
        <a:bodyPr/>
        <a:lstStyle/>
        <a:p>
          <a:pPr rtl="0"/>
          <a:r>
            <a:rPr lang="en-GB" dirty="0" smtClean="0"/>
            <a:t>Full or Selective Migrations</a:t>
          </a:r>
          <a:endParaRPr lang="en-GB" dirty="0"/>
        </a:p>
      </dgm:t>
    </dgm:pt>
    <dgm:pt modelId="{E5A89C37-5A0B-432C-87FB-4734DD453000}" type="parTrans" cxnId="{334F5C78-DD7C-4003-B068-0E83B11D778A}">
      <dgm:prSet/>
      <dgm:spPr/>
      <dgm:t>
        <a:bodyPr/>
        <a:lstStyle/>
        <a:p>
          <a:endParaRPr lang="en-US"/>
        </a:p>
      </dgm:t>
    </dgm:pt>
    <dgm:pt modelId="{B9C74280-FD61-4BA3-A231-4ACCEE76B389}" type="sibTrans" cxnId="{334F5C78-DD7C-4003-B068-0E83B11D778A}">
      <dgm:prSet/>
      <dgm:spPr/>
      <dgm:t>
        <a:bodyPr/>
        <a:lstStyle/>
        <a:p>
          <a:endParaRPr lang="en-US"/>
        </a:p>
      </dgm:t>
    </dgm:pt>
    <dgm:pt modelId="{7669E8E9-03E6-447D-AC35-CD1FFD4F6BBF}">
      <dgm:prSet/>
      <dgm:spPr/>
      <dgm:t>
        <a:bodyPr/>
        <a:lstStyle/>
        <a:p>
          <a:pPr rtl="0"/>
          <a:r>
            <a:rPr lang="en-GB" dirty="0" smtClean="0"/>
            <a:t>Full or Selective Migrations</a:t>
          </a:r>
          <a:endParaRPr lang="en-GB" dirty="0"/>
        </a:p>
      </dgm:t>
    </dgm:pt>
    <dgm:pt modelId="{EE20B7BA-F60D-4809-9EFB-F5D5ABC21BE9}" type="parTrans" cxnId="{8DDE250B-F395-41BD-9E38-FF78932B42E5}">
      <dgm:prSet/>
      <dgm:spPr/>
      <dgm:t>
        <a:bodyPr/>
        <a:lstStyle/>
        <a:p>
          <a:endParaRPr lang="en-US"/>
        </a:p>
      </dgm:t>
    </dgm:pt>
    <dgm:pt modelId="{98F570BE-A1D3-41FB-901B-60ED58473E74}" type="sibTrans" cxnId="{8DDE250B-F395-41BD-9E38-FF78932B42E5}">
      <dgm:prSet/>
      <dgm:spPr/>
      <dgm:t>
        <a:bodyPr/>
        <a:lstStyle/>
        <a:p>
          <a:endParaRPr lang="en-US"/>
        </a:p>
      </dgm:t>
    </dgm:pt>
    <dgm:pt modelId="{A7A97487-1F54-4A4D-9D07-9D0B3DD2E116}">
      <dgm:prSet/>
      <dgm:spPr/>
      <dgm:t>
        <a:bodyPr/>
        <a:lstStyle/>
        <a:p>
          <a:pPr rtl="0"/>
          <a:r>
            <a:rPr lang="en-GB" dirty="0" smtClean="0"/>
            <a:t>Full or Selective Migrations</a:t>
          </a:r>
          <a:endParaRPr lang="en-GB" dirty="0"/>
        </a:p>
      </dgm:t>
    </dgm:pt>
    <dgm:pt modelId="{F67067D7-4D60-4E94-8D70-88CC2B64274B}" type="parTrans" cxnId="{69823D7C-DBA0-4F27-9ABA-5747182988D5}">
      <dgm:prSet/>
      <dgm:spPr/>
      <dgm:t>
        <a:bodyPr/>
        <a:lstStyle/>
        <a:p>
          <a:endParaRPr lang="en-US"/>
        </a:p>
      </dgm:t>
    </dgm:pt>
    <dgm:pt modelId="{5EFDFC45-A8B1-44A1-BA5C-2B0A16F5306D}" type="sibTrans" cxnId="{69823D7C-DBA0-4F27-9ABA-5747182988D5}">
      <dgm:prSet/>
      <dgm:spPr/>
      <dgm:t>
        <a:bodyPr/>
        <a:lstStyle/>
        <a:p>
          <a:endParaRPr lang="en-US"/>
        </a:p>
      </dgm:t>
    </dgm:pt>
    <dgm:pt modelId="{6CA621E4-0B20-4C1C-98CD-0F9871964793}" type="pres">
      <dgm:prSet presAssocID="{E4F10D05-7F69-499E-8397-E3C66152C197}" presName="theList" presStyleCnt="0">
        <dgm:presLayoutVars>
          <dgm:dir/>
          <dgm:animLvl val="lvl"/>
          <dgm:resizeHandles val="exact"/>
        </dgm:presLayoutVars>
      </dgm:prSet>
      <dgm:spPr/>
      <dgm:t>
        <a:bodyPr/>
        <a:lstStyle/>
        <a:p>
          <a:endParaRPr lang="en-US"/>
        </a:p>
      </dgm:t>
    </dgm:pt>
    <dgm:pt modelId="{3ECF7771-7A7E-45D3-95DD-2B2262979046}" type="pres">
      <dgm:prSet presAssocID="{713AC5DB-3E7A-4892-A55D-2DBEE1A8A82F}" presName="compNode" presStyleCnt="0"/>
      <dgm:spPr/>
    </dgm:pt>
    <dgm:pt modelId="{AB8FC469-27D6-481E-B1DC-8FFF9E14C4DB}" type="pres">
      <dgm:prSet presAssocID="{713AC5DB-3E7A-4892-A55D-2DBEE1A8A82F}" presName="noGeometry" presStyleCnt="0"/>
      <dgm:spPr/>
    </dgm:pt>
    <dgm:pt modelId="{E1423FF9-A10F-441B-97A5-04AF0C8CA171}" type="pres">
      <dgm:prSet presAssocID="{713AC5DB-3E7A-4892-A55D-2DBEE1A8A82F}" presName="childTextVisible" presStyleLbl="bgAccFollowNode1" presStyleIdx="0" presStyleCnt="3">
        <dgm:presLayoutVars>
          <dgm:bulletEnabled val="1"/>
        </dgm:presLayoutVars>
      </dgm:prSet>
      <dgm:spPr/>
      <dgm:t>
        <a:bodyPr/>
        <a:lstStyle/>
        <a:p>
          <a:endParaRPr lang="en-US"/>
        </a:p>
      </dgm:t>
    </dgm:pt>
    <dgm:pt modelId="{BCA0F790-7387-4F36-AE7F-5ECE0C307608}" type="pres">
      <dgm:prSet presAssocID="{713AC5DB-3E7A-4892-A55D-2DBEE1A8A82F}" presName="childTextHidden" presStyleLbl="bgAccFollowNode1" presStyleIdx="0" presStyleCnt="3"/>
      <dgm:spPr/>
      <dgm:t>
        <a:bodyPr/>
        <a:lstStyle/>
        <a:p>
          <a:endParaRPr lang="en-US"/>
        </a:p>
      </dgm:t>
    </dgm:pt>
    <dgm:pt modelId="{E7F000EC-785D-4BBE-9C85-EEA5B1B4E881}" type="pres">
      <dgm:prSet presAssocID="{713AC5DB-3E7A-4892-A55D-2DBEE1A8A82F}" presName="parentText" presStyleLbl="node1" presStyleIdx="0" presStyleCnt="3">
        <dgm:presLayoutVars>
          <dgm:chMax val="1"/>
          <dgm:bulletEnabled val="1"/>
        </dgm:presLayoutVars>
      </dgm:prSet>
      <dgm:spPr/>
      <dgm:t>
        <a:bodyPr/>
        <a:lstStyle/>
        <a:p>
          <a:endParaRPr lang="en-US"/>
        </a:p>
      </dgm:t>
    </dgm:pt>
    <dgm:pt modelId="{02A44372-5B1C-4087-B723-6F471C3FE2B8}" type="pres">
      <dgm:prSet presAssocID="{713AC5DB-3E7A-4892-A55D-2DBEE1A8A82F}" presName="aSpace" presStyleCnt="0"/>
      <dgm:spPr/>
    </dgm:pt>
    <dgm:pt modelId="{4DFD8B72-CF3A-4E73-89C5-731C3C24FC08}" type="pres">
      <dgm:prSet presAssocID="{5E0A08AD-A598-4E46-9C20-E0A169C4F17E}" presName="compNode" presStyleCnt="0"/>
      <dgm:spPr/>
    </dgm:pt>
    <dgm:pt modelId="{66AA0017-21EF-4744-94B6-70D4A970CDEE}" type="pres">
      <dgm:prSet presAssocID="{5E0A08AD-A598-4E46-9C20-E0A169C4F17E}" presName="noGeometry" presStyleCnt="0"/>
      <dgm:spPr/>
    </dgm:pt>
    <dgm:pt modelId="{A2E3A563-AC58-44A3-BAD4-40ADAE4FFD25}" type="pres">
      <dgm:prSet presAssocID="{5E0A08AD-A598-4E46-9C20-E0A169C4F17E}" presName="childTextVisible" presStyleLbl="bgAccFollowNode1" presStyleIdx="1" presStyleCnt="3">
        <dgm:presLayoutVars>
          <dgm:bulletEnabled val="1"/>
        </dgm:presLayoutVars>
      </dgm:prSet>
      <dgm:spPr/>
      <dgm:t>
        <a:bodyPr/>
        <a:lstStyle/>
        <a:p>
          <a:endParaRPr lang="en-US"/>
        </a:p>
      </dgm:t>
    </dgm:pt>
    <dgm:pt modelId="{B7E70151-9C43-4D7D-9D46-7804837CF6DE}" type="pres">
      <dgm:prSet presAssocID="{5E0A08AD-A598-4E46-9C20-E0A169C4F17E}" presName="childTextHidden" presStyleLbl="bgAccFollowNode1" presStyleIdx="1" presStyleCnt="3"/>
      <dgm:spPr/>
      <dgm:t>
        <a:bodyPr/>
        <a:lstStyle/>
        <a:p>
          <a:endParaRPr lang="en-US"/>
        </a:p>
      </dgm:t>
    </dgm:pt>
    <dgm:pt modelId="{50F1C5A3-6E58-4AD8-9FE0-B8165C936B01}" type="pres">
      <dgm:prSet presAssocID="{5E0A08AD-A598-4E46-9C20-E0A169C4F17E}" presName="parentText" presStyleLbl="node1" presStyleIdx="1" presStyleCnt="3">
        <dgm:presLayoutVars>
          <dgm:chMax val="1"/>
          <dgm:bulletEnabled val="1"/>
        </dgm:presLayoutVars>
      </dgm:prSet>
      <dgm:spPr/>
      <dgm:t>
        <a:bodyPr/>
        <a:lstStyle/>
        <a:p>
          <a:endParaRPr lang="en-US"/>
        </a:p>
      </dgm:t>
    </dgm:pt>
    <dgm:pt modelId="{A603B896-BE51-4EAD-8F5D-21C9B10219B2}" type="pres">
      <dgm:prSet presAssocID="{5E0A08AD-A598-4E46-9C20-E0A169C4F17E}" presName="aSpace" presStyleCnt="0"/>
      <dgm:spPr/>
    </dgm:pt>
    <dgm:pt modelId="{6B05E559-85A2-4A48-BD9E-37E29B2706DE}" type="pres">
      <dgm:prSet presAssocID="{C6899D6C-4985-4412-97BD-B588FE990FCD}" presName="compNode" presStyleCnt="0"/>
      <dgm:spPr/>
    </dgm:pt>
    <dgm:pt modelId="{EFA3427B-EB8B-418B-8F21-BF2B6F63B372}" type="pres">
      <dgm:prSet presAssocID="{C6899D6C-4985-4412-97BD-B588FE990FCD}" presName="noGeometry" presStyleCnt="0"/>
      <dgm:spPr/>
    </dgm:pt>
    <dgm:pt modelId="{3FFD23B7-5524-46FE-905E-056FBC8BEEBC}" type="pres">
      <dgm:prSet presAssocID="{C6899D6C-4985-4412-97BD-B588FE990FCD}" presName="childTextVisible" presStyleLbl="bgAccFollowNode1" presStyleIdx="2" presStyleCnt="3">
        <dgm:presLayoutVars>
          <dgm:bulletEnabled val="1"/>
        </dgm:presLayoutVars>
      </dgm:prSet>
      <dgm:spPr/>
      <dgm:t>
        <a:bodyPr/>
        <a:lstStyle/>
        <a:p>
          <a:endParaRPr lang="en-US"/>
        </a:p>
      </dgm:t>
    </dgm:pt>
    <dgm:pt modelId="{684F8A74-E29C-4F43-A65B-2446410908BE}" type="pres">
      <dgm:prSet presAssocID="{C6899D6C-4985-4412-97BD-B588FE990FCD}" presName="childTextHidden" presStyleLbl="bgAccFollowNode1" presStyleIdx="2" presStyleCnt="3"/>
      <dgm:spPr/>
      <dgm:t>
        <a:bodyPr/>
        <a:lstStyle/>
        <a:p>
          <a:endParaRPr lang="en-US"/>
        </a:p>
      </dgm:t>
    </dgm:pt>
    <dgm:pt modelId="{2FB2F4D4-D636-4868-9A2F-16A3BFDCBB71}" type="pres">
      <dgm:prSet presAssocID="{C6899D6C-4985-4412-97BD-B588FE990FCD}" presName="parentText" presStyleLbl="node1" presStyleIdx="2" presStyleCnt="3">
        <dgm:presLayoutVars>
          <dgm:chMax val="1"/>
          <dgm:bulletEnabled val="1"/>
        </dgm:presLayoutVars>
      </dgm:prSet>
      <dgm:spPr/>
      <dgm:t>
        <a:bodyPr/>
        <a:lstStyle/>
        <a:p>
          <a:endParaRPr lang="en-US"/>
        </a:p>
      </dgm:t>
    </dgm:pt>
  </dgm:ptLst>
  <dgm:cxnLst>
    <dgm:cxn modelId="{6CE98CD5-DED3-4367-8156-2510679E5751}" type="presOf" srcId="{E4F10D05-7F69-499E-8397-E3C66152C197}" destId="{6CA621E4-0B20-4C1C-98CD-0F9871964793}" srcOrd="0" destOrd="0" presId="urn:microsoft.com/office/officeart/2005/8/layout/hProcess6"/>
    <dgm:cxn modelId="{1CDC3A17-BCD8-4BF7-BCE5-C1C22F2DF53C}" type="presOf" srcId="{713AC5DB-3E7A-4892-A55D-2DBEE1A8A82F}" destId="{E7F000EC-785D-4BBE-9C85-EEA5B1B4E881}" srcOrd="0" destOrd="0" presId="urn:microsoft.com/office/officeart/2005/8/layout/hProcess6"/>
    <dgm:cxn modelId="{E3FFA105-C8A9-402C-99D6-40F25CCA900B}" type="presOf" srcId="{C6899D6C-4985-4412-97BD-B588FE990FCD}" destId="{2FB2F4D4-D636-4868-9A2F-16A3BFDCBB71}" srcOrd="0" destOrd="0" presId="urn:microsoft.com/office/officeart/2005/8/layout/hProcess6"/>
    <dgm:cxn modelId="{DAC7A3A5-17B1-4277-B69B-E46CAEB6516F}" type="presOf" srcId="{7669E8E9-03E6-447D-AC35-CD1FFD4F6BBF}" destId="{684F8A74-E29C-4F43-A65B-2446410908BE}" srcOrd="1" destOrd="0" presId="urn:microsoft.com/office/officeart/2005/8/layout/hProcess6"/>
    <dgm:cxn modelId="{CDA49E3E-A76D-4567-ABA1-9654FA9E3609}" type="presOf" srcId="{A7A97487-1F54-4A4D-9D07-9D0B3DD2E116}" destId="{A2E3A563-AC58-44A3-BAD4-40ADAE4FFD25}" srcOrd="0" destOrd="0" presId="urn:microsoft.com/office/officeart/2005/8/layout/hProcess6"/>
    <dgm:cxn modelId="{FEDAB51B-36AE-4F90-8E9B-E38CC804D25E}" type="presOf" srcId="{58BF2560-C9FE-454C-AF96-7FCEE8ECA577}" destId="{BCA0F790-7387-4F36-AE7F-5ECE0C307608}" srcOrd="1" destOrd="0" presId="urn:microsoft.com/office/officeart/2005/8/layout/hProcess6"/>
    <dgm:cxn modelId="{1113393A-55F2-47CD-9094-B56786AE7A04}" type="presOf" srcId="{7669E8E9-03E6-447D-AC35-CD1FFD4F6BBF}" destId="{3FFD23B7-5524-46FE-905E-056FBC8BEEBC}" srcOrd="0" destOrd="0" presId="urn:microsoft.com/office/officeart/2005/8/layout/hProcess6"/>
    <dgm:cxn modelId="{9C3CA0E0-51D0-4E12-95AB-F7F99AF030E6}" type="presOf" srcId="{5E0A08AD-A598-4E46-9C20-E0A169C4F17E}" destId="{50F1C5A3-6E58-4AD8-9FE0-B8165C936B01}" srcOrd="0" destOrd="0" presId="urn:microsoft.com/office/officeart/2005/8/layout/hProcess6"/>
    <dgm:cxn modelId="{334F5C78-DD7C-4003-B068-0E83B11D778A}" srcId="{713AC5DB-3E7A-4892-A55D-2DBEE1A8A82F}" destId="{58BF2560-C9FE-454C-AF96-7FCEE8ECA577}" srcOrd="0" destOrd="0" parTransId="{E5A89C37-5A0B-432C-87FB-4734DD453000}" sibTransId="{B9C74280-FD61-4BA3-A231-4ACCEE76B389}"/>
    <dgm:cxn modelId="{69823D7C-DBA0-4F27-9ABA-5747182988D5}" srcId="{5E0A08AD-A598-4E46-9C20-E0A169C4F17E}" destId="{A7A97487-1F54-4A4D-9D07-9D0B3DD2E116}" srcOrd="0" destOrd="0" parTransId="{F67067D7-4D60-4E94-8D70-88CC2B64274B}" sibTransId="{5EFDFC45-A8B1-44A1-BA5C-2B0A16F5306D}"/>
    <dgm:cxn modelId="{516A3437-1C36-45E5-AC5D-91F58DD4F172}" type="presOf" srcId="{A7A97487-1F54-4A4D-9D07-9D0B3DD2E116}" destId="{B7E70151-9C43-4D7D-9D46-7804837CF6DE}" srcOrd="1" destOrd="0" presId="urn:microsoft.com/office/officeart/2005/8/layout/hProcess6"/>
    <dgm:cxn modelId="{3F4990BA-C272-43A6-B3A3-08280D90715C}" srcId="{E4F10D05-7F69-499E-8397-E3C66152C197}" destId="{C6899D6C-4985-4412-97BD-B588FE990FCD}" srcOrd="2" destOrd="0" parTransId="{5BB4E781-92A8-4F46-A75B-B5F315FBFA3B}" sibTransId="{E2FCB866-EB41-43C7-8FFD-62547A9038BE}"/>
    <dgm:cxn modelId="{BF48B65B-F1C4-49ED-A17D-BD77B0A195E6}" type="presOf" srcId="{58BF2560-C9FE-454C-AF96-7FCEE8ECA577}" destId="{E1423FF9-A10F-441B-97A5-04AF0C8CA171}" srcOrd="0" destOrd="0" presId="urn:microsoft.com/office/officeart/2005/8/layout/hProcess6"/>
    <dgm:cxn modelId="{778C8C3E-5657-4E28-BDBD-3AF053C54733}" srcId="{E4F10D05-7F69-499E-8397-E3C66152C197}" destId="{5E0A08AD-A598-4E46-9C20-E0A169C4F17E}" srcOrd="1" destOrd="0" parTransId="{FEBA4668-FB22-4C19-A4B9-55BEAA25F956}" sibTransId="{CF7600CB-4313-4236-9C37-E11C86B2EF87}"/>
    <dgm:cxn modelId="{5E39CCEF-19ED-4B49-BD36-F63992A77EE9}" srcId="{E4F10D05-7F69-499E-8397-E3C66152C197}" destId="{713AC5DB-3E7A-4892-A55D-2DBEE1A8A82F}" srcOrd="0" destOrd="0" parTransId="{923E6CE3-4180-46BD-B7BC-609343EBBC73}" sibTransId="{3557546A-5A3F-4542-9A50-3FFE1D45B032}"/>
    <dgm:cxn modelId="{8DDE250B-F395-41BD-9E38-FF78932B42E5}" srcId="{C6899D6C-4985-4412-97BD-B588FE990FCD}" destId="{7669E8E9-03E6-447D-AC35-CD1FFD4F6BBF}" srcOrd="0" destOrd="0" parTransId="{EE20B7BA-F60D-4809-9EFB-F5D5ABC21BE9}" sibTransId="{98F570BE-A1D3-41FB-901B-60ED58473E74}"/>
    <dgm:cxn modelId="{3B826C25-DB39-4088-8995-17A75AD4555D}" type="presParOf" srcId="{6CA621E4-0B20-4C1C-98CD-0F9871964793}" destId="{3ECF7771-7A7E-45D3-95DD-2B2262979046}" srcOrd="0" destOrd="0" presId="urn:microsoft.com/office/officeart/2005/8/layout/hProcess6"/>
    <dgm:cxn modelId="{F84789D5-FE14-4C42-8C85-A4C93D84A3E2}" type="presParOf" srcId="{3ECF7771-7A7E-45D3-95DD-2B2262979046}" destId="{AB8FC469-27D6-481E-B1DC-8FFF9E14C4DB}" srcOrd="0" destOrd="0" presId="urn:microsoft.com/office/officeart/2005/8/layout/hProcess6"/>
    <dgm:cxn modelId="{C3207D03-1F0B-4BD4-8476-DD1235EC47CF}" type="presParOf" srcId="{3ECF7771-7A7E-45D3-95DD-2B2262979046}" destId="{E1423FF9-A10F-441B-97A5-04AF0C8CA171}" srcOrd="1" destOrd="0" presId="urn:microsoft.com/office/officeart/2005/8/layout/hProcess6"/>
    <dgm:cxn modelId="{D7900423-2437-47C9-9B0A-8F100B1D0312}" type="presParOf" srcId="{3ECF7771-7A7E-45D3-95DD-2B2262979046}" destId="{BCA0F790-7387-4F36-AE7F-5ECE0C307608}" srcOrd="2" destOrd="0" presId="urn:microsoft.com/office/officeart/2005/8/layout/hProcess6"/>
    <dgm:cxn modelId="{C76DE722-F995-4B94-99A9-97792F0D869C}" type="presParOf" srcId="{3ECF7771-7A7E-45D3-95DD-2B2262979046}" destId="{E7F000EC-785D-4BBE-9C85-EEA5B1B4E881}" srcOrd="3" destOrd="0" presId="urn:microsoft.com/office/officeart/2005/8/layout/hProcess6"/>
    <dgm:cxn modelId="{0CB12C6F-F17D-4C4E-A2EE-2949DB4A5F1C}" type="presParOf" srcId="{6CA621E4-0B20-4C1C-98CD-0F9871964793}" destId="{02A44372-5B1C-4087-B723-6F471C3FE2B8}" srcOrd="1" destOrd="0" presId="urn:microsoft.com/office/officeart/2005/8/layout/hProcess6"/>
    <dgm:cxn modelId="{2528F3DB-998B-49A3-BD6F-68E6CCB8708E}" type="presParOf" srcId="{6CA621E4-0B20-4C1C-98CD-0F9871964793}" destId="{4DFD8B72-CF3A-4E73-89C5-731C3C24FC08}" srcOrd="2" destOrd="0" presId="urn:microsoft.com/office/officeart/2005/8/layout/hProcess6"/>
    <dgm:cxn modelId="{3FB5199E-BA0E-4F62-A644-A6D6EB068F86}" type="presParOf" srcId="{4DFD8B72-CF3A-4E73-89C5-731C3C24FC08}" destId="{66AA0017-21EF-4744-94B6-70D4A970CDEE}" srcOrd="0" destOrd="0" presId="urn:microsoft.com/office/officeart/2005/8/layout/hProcess6"/>
    <dgm:cxn modelId="{EA5C114B-C56A-49DE-B07A-A7E47F62CDB0}" type="presParOf" srcId="{4DFD8B72-CF3A-4E73-89C5-731C3C24FC08}" destId="{A2E3A563-AC58-44A3-BAD4-40ADAE4FFD25}" srcOrd="1" destOrd="0" presId="urn:microsoft.com/office/officeart/2005/8/layout/hProcess6"/>
    <dgm:cxn modelId="{D4D67CE9-315B-4E84-B2A9-3DC359D32391}" type="presParOf" srcId="{4DFD8B72-CF3A-4E73-89C5-731C3C24FC08}" destId="{B7E70151-9C43-4D7D-9D46-7804837CF6DE}" srcOrd="2" destOrd="0" presId="urn:microsoft.com/office/officeart/2005/8/layout/hProcess6"/>
    <dgm:cxn modelId="{4A84361A-E190-4C54-A903-9EE4804249C8}" type="presParOf" srcId="{4DFD8B72-CF3A-4E73-89C5-731C3C24FC08}" destId="{50F1C5A3-6E58-4AD8-9FE0-B8165C936B01}" srcOrd="3" destOrd="0" presId="urn:microsoft.com/office/officeart/2005/8/layout/hProcess6"/>
    <dgm:cxn modelId="{286571ED-EB64-4A27-936B-42117A078FFD}" type="presParOf" srcId="{6CA621E4-0B20-4C1C-98CD-0F9871964793}" destId="{A603B896-BE51-4EAD-8F5D-21C9B10219B2}" srcOrd="3" destOrd="0" presId="urn:microsoft.com/office/officeart/2005/8/layout/hProcess6"/>
    <dgm:cxn modelId="{F140FA33-58BA-47C0-ACD2-52870EA9F033}" type="presParOf" srcId="{6CA621E4-0B20-4C1C-98CD-0F9871964793}" destId="{6B05E559-85A2-4A48-BD9E-37E29B2706DE}" srcOrd="4" destOrd="0" presId="urn:microsoft.com/office/officeart/2005/8/layout/hProcess6"/>
    <dgm:cxn modelId="{A8932D53-4C97-411A-B7EB-B7F0B9612BF5}" type="presParOf" srcId="{6B05E559-85A2-4A48-BD9E-37E29B2706DE}" destId="{EFA3427B-EB8B-418B-8F21-BF2B6F63B372}" srcOrd="0" destOrd="0" presId="urn:microsoft.com/office/officeart/2005/8/layout/hProcess6"/>
    <dgm:cxn modelId="{0B309482-EAA2-46B2-A711-A1B41BD7F2C6}" type="presParOf" srcId="{6B05E559-85A2-4A48-BD9E-37E29B2706DE}" destId="{3FFD23B7-5524-46FE-905E-056FBC8BEEBC}" srcOrd="1" destOrd="0" presId="urn:microsoft.com/office/officeart/2005/8/layout/hProcess6"/>
    <dgm:cxn modelId="{864BAA8C-F5D5-4A5F-8656-5C124A2C8B7B}" type="presParOf" srcId="{6B05E559-85A2-4A48-BD9E-37E29B2706DE}" destId="{684F8A74-E29C-4F43-A65B-2446410908BE}" srcOrd="2" destOrd="0" presId="urn:microsoft.com/office/officeart/2005/8/layout/hProcess6"/>
    <dgm:cxn modelId="{D4A3BA06-1595-4A4C-86FF-1C3D823EB065}" type="presParOf" srcId="{6B05E559-85A2-4A48-BD9E-37E29B2706DE}" destId="{2FB2F4D4-D636-4868-9A2F-16A3BFDCBB71}"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27A8C-02A7-482B-A8A3-E64CC8D24AFE}">
      <dsp:nvSpPr>
        <dsp:cNvPr id="0" name=""/>
        <dsp:cNvSpPr/>
      </dsp:nvSpPr>
      <dsp:spPr>
        <a:xfrm>
          <a:off x="2600" y="0"/>
          <a:ext cx="2725358" cy="3342409"/>
        </a:xfrm>
        <a:prstGeom prst="roundRect">
          <a:avLst>
            <a:gd name="adj" fmla="val 10000"/>
          </a:avLst>
        </a:prstGeom>
        <a:solidFill>
          <a:schemeClr val="tx1">
            <a:lumMod val="50000"/>
            <a:alpha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GB" sz="1900" kern="1200" baseline="0" smtClean="0"/>
            <a:t>Migration and Upgrade commonly used interchangeably</a:t>
          </a:r>
          <a:endParaRPr lang="en-GB" sz="1900" kern="1200"/>
        </a:p>
      </dsp:txBody>
      <dsp:txXfrm>
        <a:off x="2600" y="1336964"/>
        <a:ext cx="2725358" cy="1336964"/>
      </dsp:txXfrm>
    </dsp:sp>
    <dsp:sp modelId="{F83E991A-5D12-4908-BB6D-0677160C68B2}">
      <dsp:nvSpPr>
        <dsp:cNvPr id="0" name=""/>
        <dsp:cNvSpPr/>
      </dsp:nvSpPr>
      <dsp:spPr>
        <a:xfrm>
          <a:off x="808768" y="200544"/>
          <a:ext cx="1113022" cy="111302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18B773-C880-483B-9607-19B6931C2622}">
      <dsp:nvSpPr>
        <dsp:cNvPr id="0" name=""/>
        <dsp:cNvSpPr/>
      </dsp:nvSpPr>
      <dsp:spPr>
        <a:xfrm>
          <a:off x="2809719" y="0"/>
          <a:ext cx="2725358" cy="3342409"/>
        </a:xfrm>
        <a:prstGeom prst="roundRect">
          <a:avLst>
            <a:gd name="adj" fmla="val 10000"/>
          </a:avLst>
        </a:prstGeom>
        <a:solidFill>
          <a:schemeClr val="tx1">
            <a:lumMod val="50000"/>
            <a:alpha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GB" sz="1900" kern="1200" baseline="0" smtClean="0"/>
            <a:t>Understanding of available options and solutions</a:t>
          </a:r>
          <a:endParaRPr lang="en-GB" sz="1900" kern="1200"/>
        </a:p>
      </dsp:txBody>
      <dsp:txXfrm>
        <a:off x="2809719" y="1336964"/>
        <a:ext cx="2725358" cy="1336964"/>
      </dsp:txXfrm>
    </dsp:sp>
    <dsp:sp modelId="{469AA4E4-34AE-437F-A360-8E4781EDDB87}">
      <dsp:nvSpPr>
        <dsp:cNvPr id="0" name=""/>
        <dsp:cNvSpPr/>
      </dsp:nvSpPr>
      <dsp:spPr>
        <a:xfrm>
          <a:off x="3615887" y="200544"/>
          <a:ext cx="1113022" cy="111302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A22473-5799-485C-96A2-07FAED3EA0F9}">
      <dsp:nvSpPr>
        <dsp:cNvPr id="0" name=""/>
        <dsp:cNvSpPr/>
      </dsp:nvSpPr>
      <dsp:spPr>
        <a:xfrm>
          <a:off x="5616838" y="0"/>
          <a:ext cx="2725358" cy="3342409"/>
        </a:xfrm>
        <a:prstGeom prst="roundRect">
          <a:avLst>
            <a:gd name="adj" fmla="val 10000"/>
          </a:avLst>
        </a:prstGeom>
        <a:solidFill>
          <a:schemeClr val="tx1">
            <a:lumMod val="50000"/>
            <a:alpha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GB" sz="1900" kern="1200" baseline="0" smtClean="0"/>
            <a:t>Significant investments in hardware and software platforms</a:t>
          </a:r>
          <a:endParaRPr lang="en-GB" sz="1900" kern="1200"/>
        </a:p>
      </dsp:txBody>
      <dsp:txXfrm>
        <a:off x="5616838" y="1336964"/>
        <a:ext cx="2725358" cy="1336964"/>
      </dsp:txXfrm>
    </dsp:sp>
    <dsp:sp modelId="{02C4522A-C574-4346-9B86-79F84CACDBB7}">
      <dsp:nvSpPr>
        <dsp:cNvPr id="0" name=""/>
        <dsp:cNvSpPr/>
      </dsp:nvSpPr>
      <dsp:spPr>
        <a:xfrm>
          <a:off x="6423006" y="200544"/>
          <a:ext cx="1113022" cy="111302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6D1D23-3AEC-4452-AF3C-23AC6933AF1D}">
      <dsp:nvSpPr>
        <dsp:cNvPr id="0" name=""/>
        <dsp:cNvSpPr/>
      </dsp:nvSpPr>
      <dsp:spPr>
        <a:xfrm>
          <a:off x="8423958" y="0"/>
          <a:ext cx="2725358" cy="3342409"/>
        </a:xfrm>
        <a:prstGeom prst="roundRect">
          <a:avLst>
            <a:gd name="adj" fmla="val 10000"/>
          </a:avLst>
        </a:prstGeom>
        <a:solidFill>
          <a:schemeClr val="tx1">
            <a:lumMod val="50000"/>
            <a:alpha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GB" sz="1900" kern="1200" baseline="0" smtClean="0"/>
            <a:t>Employing expertise (and in-house) – not just technical!</a:t>
          </a:r>
          <a:endParaRPr lang="en-GB" sz="1900" kern="1200"/>
        </a:p>
      </dsp:txBody>
      <dsp:txXfrm>
        <a:off x="8423958" y="1336964"/>
        <a:ext cx="2725358" cy="1336964"/>
      </dsp:txXfrm>
    </dsp:sp>
    <dsp:sp modelId="{D6F1E36A-1ED1-4A5B-B366-11431FB7A64C}">
      <dsp:nvSpPr>
        <dsp:cNvPr id="0" name=""/>
        <dsp:cNvSpPr/>
      </dsp:nvSpPr>
      <dsp:spPr>
        <a:xfrm>
          <a:off x="9230126" y="200544"/>
          <a:ext cx="1113022" cy="111302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E3CA53-2512-43B0-A639-FAC8546749C7}">
      <dsp:nvSpPr>
        <dsp:cNvPr id="0" name=""/>
        <dsp:cNvSpPr/>
      </dsp:nvSpPr>
      <dsp:spPr>
        <a:xfrm>
          <a:off x="446076" y="2673928"/>
          <a:ext cx="10259763" cy="501361"/>
        </a:xfrm>
        <a:prstGeom prst="leftRightArrow">
          <a:avLst/>
        </a:prstGeom>
        <a:solidFill>
          <a:srgbClr val="FF4425">
            <a:alpha val="8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5925D-29E9-4401-BE1E-99BFFA3DD333}">
      <dsp:nvSpPr>
        <dsp:cNvPr id="0" name=""/>
        <dsp:cNvSpPr/>
      </dsp:nvSpPr>
      <dsp:spPr>
        <a:xfrm>
          <a:off x="4482820" y="956"/>
          <a:ext cx="2186276" cy="2186276"/>
        </a:xfrm>
        <a:prstGeom prst="downArrow">
          <a:avLst>
            <a:gd name="adj1" fmla="val 50000"/>
            <a:gd name="adj2" fmla="val 35000"/>
          </a:avLst>
        </a:prstGeom>
        <a:solidFill>
          <a:schemeClr val="dk2">
            <a:hueOff val="0"/>
            <a:satOff val="0"/>
            <a:lumOff val="0"/>
            <a:alpha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b="1" kern="1200" baseline="0" dirty="0" smtClean="0"/>
            <a:t>Business Objectives</a:t>
          </a:r>
          <a:endParaRPr lang="en-GB" sz="1400" b="1" kern="1200" dirty="0"/>
        </a:p>
      </dsp:txBody>
      <dsp:txXfrm>
        <a:off x="5029389" y="956"/>
        <a:ext cx="1093138" cy="1803678"/>
      </dsp:txXfrm>
    </dsp:sp>
    <dsp:sp modelId="{70156DFC-49BC-4DF4-B823-1A62786E1FFB}">
      <dsp:nvSpPr>
        <dsp:cNvPr id="0" name=""/>
        <dsp:cNvSpPr/>
      </dsp:nvSpPr>
      <dsp:spPr>
        <a:xfrm rot="5400000">
          <a:off x="6131068" y="1649204"/>
          <a:ext cx="2186276" cy="2186276"/>
        </a:xfrm>
        <a:prstGeom prst="downArrow">
          <a:avLst>
            <a:gd name="adj1" fmla="val 50000"/>
            <a:gd name="adj2" fmla="val 35000"/>
          </a:avLst>
        </a:prstGeom>
        <a:solidFill>
          <a:schemeClr val="dk2">
            <a:hueOff val="0"/>
            <a:satOff val="0"/>
            <a:lumOff val="0"/>
            <a:alpha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b="1" kern="1200" baseline="0" smtClean="0"/>
            <a:t>Readiness Assessment</a:t>
          </a:r>
          <a:endParaRPr lang="en-GB" sz="1400" b="1" kern="1200"/>
        </a:p>
      </dsp:txBody>
      <dsp:txXfrm rot="-5400000">
        <a:off x="6513666" y="2195773"/>
        <a:ext cx="1803678" cy="1093138"/>
      </dsp:txXfrm>
    </dsp:sp>
    <dsp:sp modelId="{BDB383AC-C159-4D5E-9829-CF2A728D0083}">
      <dsp:nvSpPr>
        <dsp:cNvPr id="0" name=""/>
        <dsp:cNvSpPr/>
      </dsp:nvSpPr>
      <dsp:spPr>
        <a:xfrm rot="10800000">
          <a:off x="4482820" y="3297452"/>
          <a:ext cx="2186276" cy="2186276"/>
        </a:xfrm>
        <a:prstGeom prst="downArrow">
          <a:avLst>
            <a:gd name="adj1" fmla="val 50000"/>
            <a:gd name="adj2" fmla="val 35000"/>
          </a:avLst>
        </a:prstGeom>
        <a:solidFill>
          <a:schemeClr val="dk2">
            <a:hueOff val="0"/>
            <a:satOff val="0"/>
            <a:lumOff val="0"/>
            <a:alpha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b="1" kern="1200" baseline="0" smtClean="0"/>
            <a:t>Upgrade Approach</a:t>
          </a:r>
          <a:endParaRPr lang="en-GB" sz="1400" b="1" kern="1200"/>
        </a:p>
      </dsp:txBody>
      <dsp:txXfrm rot="10800000">
        <a:off x="5029389" y="3680050"/>
        <a:ext cx="1093138" cy="1803678"/>
      </dsp:txXfrm>
    </dsp:sp>
    <dsp:sp modelId="{0F2A2128-10B9-4A70-ADEA-80042EEB54FC}">
      <dsp:nvSpPr>
        <dsp:cNvPr id="0" name=""/>
        <dsp:cNvSpPr/>
      </dsp:nvSpPr>
      <dsp:spPr>
        <a:xfrm rot="16200000">
          <a:off x="2834572" y="1649204"/>
          <a:ext cx="2186276" cy="2186276"/>
        </a:xfrm>
        <a:prstGeom prst="downArrow">
          <a:avLst>
            <a:gd name="adj1" fmla="val 50000"/>
            <a:gd name="adj2" fmla="val 35000"/>
          </a:avLst>
        </a:prstGeom>
        <a:solidFill>
          <a:schemeClr val="dk2">
            <a:hueOff val="0"/>
            <a:satOff val="0"/>
            <a:lumOff val="0"/>
            <a:alpha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b="1" kern="1200" baseline="0" smtClean="0"/>
            <a:t>Migration Approach</a:t>
          </a:r>
          <a:endParaRPr lang="en-GB" sz="1400" b="1" kern="1200"/>
        </a:p>
      </dsp:txBody>
      <dsp:txXfrm rot="5400000">
        <a:off x="2834572" y="2195773"/>
        <a:ext cx="1803678" cy="1093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2890A-E873-4CAC-9B7A-59D32A2B8CD4}">
      <dsp:nvSpPr>
        <dsp:cNvPr id="0" name=""/>
        <dsp:cNvSpPr/>
      </dsp:nvSpPr>
      <dsp:spPr>
        <a:xfrm>
          <a:off x="922395" y="0"/>
          <a:ext cx="1919081" cy="1066156"/>
        </a:xfrm>
        <a:prstGeom prst="roundRect">
          <a:avLst>
            <a:gd name="adj" fmla="val 10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kern="1200" dirty="0" smtClean="0"/>
            <a:t>SharePoint Service</a:t>
          </a:r>
          <a:endParaRPr lang="en-GB" sz="2600" kern="1200" dirty="0"/>
        </a:p>
      </dsp:txBody>
      <dsp:txXfrm>
        <a:off x="953622" y="31227"/>
        <a:ext cx="1856627" cy="1003702"/>
      </dsp:txXfrm>
    </dsp:sp>
    <dsp:sp modelId="{4BF63035-CD67-4684-98BE-7E48AE33A257}">
      <dsp:nvSpPr>
        <dsp:cNvPr id="0" name=""/>
        <dsp:cNvSpPr/>
      </dsp:nvSpPr>
      <dsp:spPr>
        <a:xfrm>
          <a:off x="3694403" y="0"/>
          <a:ext cx="1919081" cy="1066156"/>
        </a:xfrm>
        <a:prstGeom prst="roundRect">
          <a:avLst>
            <a:gd name="adj" fmla="val 10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kern="1200" dirty="0" smtClean="0"/>
            <a:t>Business Service</a:t>
          </a:r>
          <a:endParaRPr lang="en-GB" sz="2600" kern="1200" dirty="0"/>
        </a:p>
      </dsp:txBody>
      <dsp:txXfrm>
        <a:off x="3725630" y="31227"/>
        <a:ext cx="1856627" cy="1003702"/>
      </dsp:txXfrm>
    </dsp:sp>
    <dsp:sp modelId="{99EDD39A-430B-49C7-AC29-D080DC2BC07F}">
      <dsp:nvSpPr>
        <dsp:cNvPr id="0" name=""/>
        <dsp:cNvSpPr/>
      </dsp:nvSpPr>
      <dsp:spPr>
        <a:xfrm>
          <a:off x="2868131" y="4531165"/>
          <a:ext cx="799617" cy="799617"/>
        </a:xfrm>
        <a:prstGeom prst="triangle">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0E4F3F-4F81-498C-9E13-BCDCA516F309}">
      <dsp:nvSpPr>
        <dsp:cNvPr id="0" name=""/>
        <dsp:cNvSpPr/>
      </dsp:nvSpPr>
      <dsp:spPr>
        <a:xfrm>
          <a:off x="869088" y="4196392"/>
          <a:ext cx="4797704" cy="324111"/>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37B002-F30F-4D42-B436-B4E1D0116340}">
      <dsp:nvSpPr>
        <dsp:cNvPr id="0" name=""/>
        <dsp:cNvSpPr/>
      </dsp:nvSpPr>
      <dsp:spPr>
        <a:xfrm>
          <a:off x="3694403" y="3501258"/>
          <a:ext cx="1919081" cy="656752"/>
        </a:xfrm>
        <a:prstGeom prst="roundRect">
          <a:avLst/>
        </a:prstGeom>
        <a:solidFill>
          <a:schemeClr val="accent3">
            <a:shade val="80000"/>
            <a:hueOff val="0"/>
            <a:satOff val="0"/>
            <a:lumOff val="0"/>
            <a:alpha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dirty="0" smtClean="0"/>
            <a:t>Team Collaboration Site</a:t>
          </a:r>
          <a:endParaRPr lang="en-GB" sz="1600" kern="1200" dirty="0"/>
        </a:p>
      </dsp:txBody>
      <dsp:txXfrm>
        <a:off x="3726463" y="3533318"/>
        <a:ext cx="1854961" cy="592632"/>
      </dsp:txXfrm>
    </dsp:sp>
    <dsp:sp modelId="{F8545DE3-A9DF-424F-8A67-A34B446E9711}">
      <dsp:nvSpPr>
        <dsp:cNvPr id="0" name=""/>
        <dsp:cNvSpPr/>
      </dsp:nvSpPr>
      <dsp:spPr>
        <a:xfrm>
          <a:off x="3694403" y="2793330"/>
          <a:ext cx="1919081" cy="656752"/>
        </a:xfrm>
        <a:prstGeom prst="roundRect">
          <a:avLst/>
        </a:prstGeom>
        <a:solidFill>
          <a:schemeClr val="accent3">
            <a:shade val="80000"/>
            <a:hueOff val="88792"/>
            <a:satOff val="-5822"/>
            <a:lumOff val="4840"/>
            <a:alpha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dirty="0" smtClean="0"/>
            <a:t>Meeting Management Site</a:t>
          </a:r>
          <a:endParaRPr lang="en-GB" sz="1600" kern="1200" dirty="0"/>
        </a:p>
      </dsp:txBody>
      <dsp:txXfrm>
        <a:off x="3726463" y="2825390"/>
        <a:ext cx="1854961" cy="592632"/>
      </dsp:txXfrm>
    </dsp:sp>
    <dsp:sp modelId="{3BC6BDF1-B0BC-431B-A06A-6D3ADB11736C}">
      <dsp:nvSpPr>
        <dsp:cNvPr id="0" name=""/>
        <dsp:cNvSpPr/>
      </dsp:nvSpPr>
      <dsp:spPr>
        <a:xfrm>
          <a:off x="3694403" y="2085402"/>
          <a:ext cx="1919081" cy="656752"/>
        </a:xfrm>
        <a:prstGeom prst="roundRect">
          <a:avLst/>
        </a:prstGeom>
        <a:solidFill>
          <a:schemeClr val="accent3">
            <a:shade val="80000"/>
            <a:hueOff val="177584"/>
            <a:satOff val="-11644"/>
            <a:lumOff val="9680"/>
            <a:alpha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dirty="0" smtClean="0"/>
            <a:t>Project Collaboration Site</a:t>
          </a:r>
          <a:endParaRPr lang="en-GB" sz="1600" kern="1200" dirty="0"/>
        </a:p>
      </dsp:txBody>
      <dsp:txXfrm>
        <a:off x="3726463" y="2117462"/>
        <a:ext cx="1854961" cy="592632"/>
      </dsp:txXfrm>
    </dsp:sp>
    <dsp:sp modelId="{36D459A5-6272-4B5D-9905-95B84513880E}">
      <dsp:nvSpPr>
        <dsp:cNvPr id="0" name=""/>
        <dsp:cNvSpPr/>
      </dsp:nvSpPr>
      <dsp:spPr>
        <a:xfrm>
          <a:off x="3694403" y="1364680"/>
          <a:ext cx="1919081" cy="656752"/>
        </a:xfrm>
        <a:prstGeom prst="roundRect">
          <a:avLst/>
        </a:prstGeom>
        <a:solidFill>
          <a:schemeClr val="accent3">
            <a:shade val="80000"/>
            <a:hueOff val="266376"/>
            <a:satOff val="-17466"/>
            <a:lumOff val="14520"/>
            <a:alpha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dirty="0" smtClean="0"/>
            <a:t>Business Applications</a:t>
          </a:r>
          <a:endParaRPr lang="en-GB" sz="1600" kern="1200" dirty="0"/>
        </a:p>
      </dsp:txBody>
      <dsp:txXfrm>
        <a:off x="3726463" y="1396740"/>
        <a:ext cx="1854961" cy="592632"/>
      </dsp:txXfrm>
    </dsp:sp>
    <dsp:sp modelId="{CAC5F391-1A71-4698-B280-880857C0796B}">
      <dsp:nvSpPr>
        <dsp:cNvPr id="0" name=""/>
        <dsp:cNvSpPr/>
      </dsp:nvSpPr>
      <dsp:spPr>
        <a:xfrm>
          <a:off x="922395" y="3501258"/>
          <a:ext cx="1919081" cy="656752"/>
        </a:xfrm>
        <a:prstGeom prst="roundRect">
          <a:avLst/>
        </a:prstGeom>
        <a:solidFill>
          <a:schemeClr val="accent3">
            <a:shade val="80000"/>
            <a:hueOff val="355168"/>
            <a:satOff val="-23287"/>
            <a:lumOff val="19361"/>
            <a:alpha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dirty="0" smtClean="0"/>
            <a:t>Apps</a:t>
          </a:r>
          <a:endParaRPr lang="en-GB" sz="1600" kern="1200" dirty="0"/>
        </a:p>
      </dsp:txBody>
      <dsp:txXfrm>
        <a:off x="954455" y="3533318"/>
        <a:ext cx="1854961" cy="592632"/>
      </dsp:txXfrm>
    </dsp:sp>
    <dsp:sp modelId="{2038CDC9-7D3C-408D-AE6C-9A1FFF1FC554}">
      <dsp:nvSpPr>
        <dsp:cNvPr id="0" name=""/>
        <dsp:cNvSpPr/>
      </dsp:nvSpPr>
      <dsp:spPr>
        <a:xfrm>
          <a:off x="922395" y="2793330"/>
          <a:ext cx="1919081" cy="656752"/>
        </a:xfrm>
        <a:prstGeom prst="roundRect">
          <a:avLst/>
        </a:prstGeom>
        <a:solidFill>
          <a:schemeClr val="accent3">
            <a:shade val="80000"/>
            <a:hueOff val="443959"/>
            <a:satOff val="-29109"/>
            <a:lumOff val="24201"/>
            <a:alpha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smtClean="0"/>
            <a:t>Extranet</a:t>
          </a:r>
          <a:endParaRPr lang="en-GB" sz="1600" kern="1200" dirty="0"/>
        </a:p>
      </dsp:txBody>
      <dsp:txXfrm>
        <a:off x="954455" y="2825390"/>
        <a:ext cx="1854961" cy="592632"/>
      </dsp:txXfrm>
    </dsp:sp>
    <dsp:sp modelId="{9B3000D2-2555-4EEB-AE55-B2261DFF30B2}">
      <dsp:nvSpPr>
        <dsp:cNvPr id="0" name=""/>
        <dsp:cNvSpPr/>
      </dsp:nvSpPr>
      <dsp:spPr>
        <a:xfrm>
          <a:off x="922395" y="2085402"/>
          <a:ext cx="1919081" cy="656752"/>
        </a:xfrm>
        <a:prstGeom prst="roundRect">
          <a:avLst/>
        </a:prstGeom>
        <a:solidFill>
          <a:schemeClr val="accent3">
            <a:shade val="80000"/>
            <a:hueOff val="532751"/>
            <a:satOff val="-34931"/>
            <a:lumOff val="29041"/>
            <a:alpha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smtClean="0"/>
            <a:t>Intranet</a:t>
          </a:r>
          <a:endParaRPr lang="en-GB" sz="1600" kern="1200" dirty="0"/>
        </a:p>
      </dsp:txBody>
      <dsp:txXfrm>
        <a:off x="954455" y="2117462"/>
        <a:ext cx="1854961" cy="592632"/>
      </dsp:txXfrm>
    </dsp:sp>
    <dsp:sp modelId="{C0841A14-A05D-4102-80E4-5D3C5711584B}">
      <dsp:nvSpPr>
        <dsp:cNvPr id="0" name=""/>
        <dsp:cNvSpPr/>
      </dsp:nvSpPr>
      <dsp:spPr>
        <a:xfrm>
          <a:off x="922395" y="1364680"/>
          <a:ext cx="1919081" cy="656752"/>
        </a:xfrm>
        <a:prstGeom prst="roundRect">
          <a:avLst/>
        </a:prstGeom>
        <a:solidFill>
          <a:schemeClr val="accent3">
            <a:shade val="80000"/>
            <a:hueOff val="621543"/>
            <a:satOff val="-40753"/>
            <a:lumOff val="33881"/>
            <a:alpha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GB" sz="1600" kern="1200" dirty="0" smtClean="0"/>
            <a:t>Team Collaboration</a:t>
          </a:r>
          <a:endParaRPr lang="en-GB" sz="1600" kern="1200" dirty="0"/>
        </a:p>
      </dsp:txBody>
      <dsp:txXfrm>
        <a:off x="954455" y="1396740"/>
        <a:ext cx="1854961" cy="5926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B903B-E374-469D-9CD9-C5D00431C85C}">
      <dsp:nvSpPr>
        <dsp:cNvPr id="0" name=""/>
        <dsp:cNvSpPr/>
      </dsp:nvSpPr>
      <dsp:spPr>
        <a:xfrm>
          <a:off x="0" y="5558771"/>
          <a:ext cx="3948545" cy="405537"/>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GB" sz="2000" kern="1200" smtClean="0">
              <a:latin typeface="+mj-lt"/>
            </a:rPr>
            <a:t>Documents, Items and Pages</a:t>
          </a:r>
          <a:endParaRPr lang="en-GB" sz="2000" kern="1200">
            <a:latin typeface="+mj-lt"/>
          </a:endParaRPr>
        </a:p>
      </dsp:txBody>
      <dsp:txXfrm>
        <a:off x="0" y="5558771"/>
        <a:ext cx="3948545" cy="405537"/>
      </dsp:txXfrm>
    </dsp:sp>
    <dsp:sp modelId="{FE608680-0B28-46E6-8B14-3AB45FF0A044}">
      <dsp:nvSpPr>
        <dsp:cNvPr id="0" name=""/>
        <dsp:cNvSpPr/>
      </dsp:nvSpPr>
      <dsp:spPr>
        <a:xfrm rot="10800000">
          <a:off x="0" y="4941138"/>
          <a:ext cx="3948545" cy="623716"/>
        </a:xfrm>
        <a:prstGeom prst="upArrowCallout">
          <a:avLst/>
        </a:prstGeom>
        <a:solidFill>
          <a:schemeClr val="accent3">
            <a:hueOff val="-742874"/>
            <a:satOff val="-3219"/>
            <a:lumOff val="-8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GB" sz="2000" kern="1200" smtClean="0">
              <a:latin typeface="+mj-lt"/>
            </a:rPr>
            <a:t>Folders, Document Sets</a:t>
          </a:r>
          <a:endParaRPr lang="en-GB" sz="2000" kern="1200">
            <a:latin typeface="+mj-lt"/>
          </a:endParaRPr>
        </a:p>
      </dsp:txBody>
      <dsp:txXfrm rot="10800000">
        <a:off x="0" y="4941138"/>
        <a:ext cx="3948545" cy="405272"/>
      </dsp:txXfrm>
    </dsp:sp>
    <dsp:sp modelId="{716DA725-84BE-46D4-9B61-5A0CBAD4C0FA}">
      <dsp:nvSpPr>
        <dsp:cNvPr id="0" name=""/>
        <dsp:cNvSpPr/>
      </dsp:nvSpPr>
      <dsp:spPr>
        <a:xfrm rot="10800000">
          <a:off x="0" y="4323505"/>
          <a:ext cx="3948545" cy="623716"/>
        </a:xfrm>
        <a:prstGeom prst="upArrowCallout">
          <a:avLst/>
        </a:prstGeom>
        <a:solidFill>
          <a:schemeClr val="accent3">
            <a:hueOff val="-1485749"/>
            <a:satOff val="-6438"/>
            <a:lumOff val="-17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GB" sz="2000" kern="1200" smtClean="0">
              <a:latin typeface="+mj-lt"/>
            </a:rPr>
            <a:t>Libraries and Lists</a:t>
          </a:r>
          <a:endParaRPr lang="en-GB" sz="2000" kern="1200">
            <a:latin typeface="+mj-lt"/>
          </a:endParaRPr>
        </a:p>
      </dsp:txBody>
      <dsp:txXfrm rot="10800000">
        <a:off x="0" y="4323505"/>
        <a:ext cx="3948545" cy="405272"/>
      </dsp:txXfrm>
    </dsp:sp>
    <dsp:sp modelId="{28708BAF-5F82-4036-99CA-ADADBFB691BA}">
      <dsp:nvSpPr>
        <dsp:cNvPr id="0" name=""/>
        <dsp:cNvSpPr/>
      </dsp:nvSpPr>
      <dsp:spPr>
        <a:xfrm rot="10800000">
          <a:off x="0" y="3705872"/>
          <a:ext cx="3948545" cy="623716"/>
        </a:xfrm>
        <a:prstGeom prst="upArrowCallout">
          <a:avLst/>
        </a:prstGeom>
        <a:solidFill>
          <a:schemeClr val="accent3">
            <a:hueOff val="-2228623"/>
            <a:satOff val="-9657"/>
            <a:lumOff val="-26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GB" sz="2000" kern="1200" smtClean="0">
              <a:latin typeface="+mj-lt"/>
            </a:rPr>
            <a:t>Sites</a:t>
          </a:r>
          <a:endParaRPr lang="en-GB" sz="2000" kern="1200">
            <a:latin typeface="+mj-lt"/>
          </a:endParaRPr>
        </a:p>
      </dsp:txBody>
      <dsp:txXfrm rot="10800000">
        <a:off x="0" y="3705872"/>
        <a:ext cx="3948545" cy="405272"/>
      </dsp:txXfrm>
    </dsp:sp>
    <dsp:sp modelId="{51E52909-6983-42DA-B340-9128A899A7CA}">
      <dsp:nvSpPr>
        <dsp:cNvPr id="0" name=""/>
        <dsp:cNvSpPr/>
      </dsp:nvSpPr>
      <dsp:spPr>
        <a:xfrm rot="10800000">
          <a:off x="0" y="3088238"/>
          <a:ext cx="3948545" cy="623716"/>
        </a:xfrm>
        <a:prstGeom prst="upArrowCallout">
          <a:avLst/>
        </a:prstGeom>
        <a:solidFill>
          <a:schemeClr val="accent3">
            <a:hueOff val="-2971497"/>
            <a:satOff val="-12876"/>
            <a:lumOff val="-3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GB" sz="2000" kern="1200" smtClean="0">
              <a:latin typeface="+mj-lt"/>
            </a:rPr>
            <a:t>Site Collections</a:t>
          </a:r>
          <a:endParaRPr lang="en-GB" sz="2000" kern="1200">
            <a:latin typeface="+mj-lt"/>
          </a:endParaRPr>
        </a:p>
      </dsp:txBody>
      <dsp:txXfrm rot="10800000">
        <a:off x="0" y="3088238"/>
        <a:ext cx="3948545" cy="405272"/>
      </dsp:txXfrm>
    </dsp:sp>
    <dsp:sp modelId="{36DF9F56-8E29-4034-8F3B-56AF66955460}">
      <dsp:nvSpPr>
        <dsp:cNvPr id="0" name=""/>
        <dsp:cNvSpPr/>
      </dsp:nvSpPr>
      <dsp:spPr>
        <a:xfrm rot="10800000">
          <a:off x="0" y="2470605"/>
          <a:ext cx="3948545" cy="623716"/>
        </a:xfrm>
        <a:prstGeom prst="upArrowCallout">
          <a:avLst/>
        </a:prstGeom>
        <a:solidFill>
          <a:schemeClr val="accent3">
            <a:hueOff val="-3714372"/>
            <a:satOff val="-16094"/>
            <a:lumOff val="-43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GB" sz="2000" kern="1200" smtClean="0">
              <a:latin typeface="+mj-lt"/>
            </a:rPr>
            <a:t>Databases</a:t>
          </a:r>
          <a:endParaRPr lang="en-GB" sz="2000" kern="1200">
            <a:latin typeface="+mj-lt"/>
          </a:endParaRPr>
        </a:p>
      </dsp:txBody>
      <dsp:txXfrm rot="10800000">
        <a:off x="0" y="2470605"/>
        <a:ext cx="3948545" cy="405272"/>
      </dsp:txXfrm>
    </dsp:sp>
    <dsp:sp modelId="{277AD1BD-34E6-4289-8AA9-A7D4C3FB2F19}">
      <dsp:nvSpPr>
        <dsp:cNvPr id="0" name=""/>
        <dsp:cNvSpPr/>
      </dsp:nvSpPr>
      <dsp:spPr>
        <a:xfrm rot="10800000">
          <a:off x="0" y="1852972"/>
          <a:ext cx="3948545" cy="623716"/>
        </a:xfrm>
        <a:prstGeom prst="upArrowCallout">
          <a:avLst/>
        </a:prstGeom>
        <a:solidFill>
          <a:schemeClr val="accent3">
            <a:hueOff val="-4457246"/>
            <a:satOff val="-19313"/>
            <a:lumOff val="-52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GB" sz="2000" kern="1200" smtClean="0">
              <a:latin typeface="+mj-lt"/>
            </a:rPr>
            <a:t>Web Applications</a:t>
          </a:r>
          <a:endParaRPr lang="en-GB" sz="2000" kern="1200">
            <a:latin typeface="+mj-lt"/>
          </a:endParaRPr>
        </a:p>
      </dsp:txBody>
      <dsp:txXfrm rot="10800000">
        <a:off x="0" y="1852972"/>
        <a:ext cx="3948545" cy="405272"/>
      </dsp:txXfrm>
    </dsp:sp>
    <dsp:sp modelId="{276C58F5-B87B-4A24-9935-EC2CA0E81466}">
      <dsp:nvSpPr>
        <dsp:cNvPr id="0" name=""/>
        <dsp:cNvSpPr/>
      </dsp:nvSpPr>
      <dsp:spPr>
        <a:xfrm rot="10800000">
          <a:off x="0" y="1235339"/>
          <a:ext cx="3948545" cy="623716"/>
        </a:xfrm>
        <a:prstGeom prst="upArrowCallout">
          <a:avLst/>
        </a:prstGeom>
        <a:solidFill>
          <a:schemeClr val="accent3">
            <a:hueOff val="-5200120"/>
            <a:satOff val="-22532"/>
            <a:lumOff val="-61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GB" sz="2000" kern="1200" smtClean="0">
              <a:latin typeface="+mj-lt"/>
            </a:rPr>
            <a:t>Service Applications</a:t>
          </a:r>
          <a:endParaRPr lang="en-GB" sz="2000" kern="1200">
            <a:latin typeface="+mj-lt"/>
          </a:endParaRPr>
        </a:p>
      </dsp:txBody>
      <dsp:txXfrm rot="10800000">
        <a:off x="0" y="1235339"/>
        <a:ext cx="3948545" cy="405272"/>
      </dsp:txXfrm>
    </dsp:sp>
    <dsp:sp modelId="{13C45C55-EA2E-4309-B7DB-BB67FE477896}">
      <dsp:nvSpPr>
        <dsp:cNvPr id="0" name=""/>
        <dsp:cNvSpPr/>
      </dsp:nvSpPr>
      <dsp:spPr>
        <a:xfrm rot="10800000">
          <a:off x="0" y="617706"/>
          <a:ext cx="3948545" cy="623716"/>
        </a:xfrm>
        <a:prstGeom prst="upArrowCallout">
          <a:avLst/>
        </a:prstGeom>
        <a:solidFill>
          <a:schemeClr val="accent3">
            <a:hueOff val="-5942994"/>
            <a:satOff val="-25751"/>
            <a:lumOff val="-6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GB" sz="2000" kern="1200" smtClean="0">
              <a:latin typeface="+mj-lt"/>
            </a:rPr>
            <a:t>Servers</a:t>
          </a:r>
          <a:endParaRPr lang="en-GB" sz="2000" kern="1200">
            <a:latin typeface="+mj-lt"/>
          </a:endParaRPr>
        </a:p>
      </dsp:txBody>
      <dsp:txXfrm rot="10800000">
        <a:off x="0" y="617706"/>
        <a:ext cx="3948545" cy="405272"/>
      </dsp:txXfrm>
    </dsp:sp>
    <dsp:sp modelId="{8072EBCD-EDC1-430A-9985-B1487301CE29}">
      <dsp:nvSpPr>
        <dsp:cNvPr id="0" name=""/>
        <dsp:cNvSpPr/>
      </dsp:nvSpPr>
      <dsp:spPr>
        <a:xfrm rot="10800000">
          <a:off x="0" y="73"/>
          <a:ext cx="3948545" cy="623716"/>
        </a:xfrm>
        <a:prstGeom prst="upArrowCallout">
          <a:avLst/>
        </a:prstGeom>
        <a:solidFill>
          <a:schemeClr val="accent3">
            <a:hueOff val="-6685869"/>
            <a:satOff val="-28970"/>
            <a:lumOff val="-7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rtl="0">
            <a:lnSpc>
              <a:spcPct val="90000"/>
            </a:lnSpc>
            <a:spcBef>
              <a:spcPct val="0"/>
            </a:spcBef>
            <a:spcAft>
              <a:spcPct val="35000"/>
            </a:spcAft>
          </a:pPr>
          <a:r>
            <a:rPr lang="en-GB" sz="2000" kern="1200" dirty="0" smtClean="0">
              <a:latin typeface="+mj-lt"/>
            </a:rPr>
            <a:t>SharePoint Farm</a:t>
          </a:r>
          <a:endParaRPr lang="en-GB" sz="2000" kern="1200" dirty="0">
            <a:latin typeface="+mj-lt"/>
          </a:endParaRPr>
        </a:p>
      </dsp:txBody>
      <dsp:txXfrm rot="10800000">
        <a:off x="0" y="73"/>
        <a:ext cx="3948545" cy="4052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23FF9-A10F-441B-97A5-04AF0C8CA171}">
      <dsp:nvSpPr>
        <dsp:cNvPr id="0" name=""/>
        <dsp:cNvSpPr/>
      </dsp:nvSpPr>
      <dsp:spPr>
        <a:xfrm>
          <a:off x="1597145" y="0"/>
          <a:ext cx="2337919" cy="2043636"/>
        </a:xfrm>
        <a:prstGeom prst="rightArrow">
          <a:avLst>
            <a:gd name="adj1" fmla="val 70000"/>
            <a:gd name="adj2" fmla="val 50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rtl="0">
            <a:lnSpc>
              <a:spcPct val="90000"/>
            </a:lnSpc>
            <a:spcBef>
              <a:spcPct val="0"/>
            </a:spcBef>
            <a:spcAft>
              <a:spcPct val="15000"/>
            </a:spcAft>
            <a:buChar char="••"/>
          </a:pPr>
          <a:r>
            <a:rPr lang="en-GB" sz="1500" kern="1200" dirty="0" smtClean="0"/>
            <a:t>In-place upgrade</a:t>
          </a:r>
          <a:endParaRPr lang="en-GB" sz="1500" kern="1200" dirty="0"/>
        </a:p>
        <a:p>
          <a:pPr marL="114300" lvl="1" indent="-114300" algn="l" defTabSz="666750" rtl="0">
            <a:lnSpc>
              <a:spcPct val="90000"/>
            </a:lnSpc>
            <a:spcBef>
              <a:spcPct val="0"/>
            </a:spcBef>
            <a:spcAft>
              <a:spcPct val="15000"/>
            </a:spcAft>
            <a:buChar char="••"/>
          </a:pPr>
          <a:r>
            <a:rPr lang="en-GB" sz="1500" kern="1200" dirty="0" smtClean="0"/>
            <a:t>Database-attach</a:t>
          </a:r>
          <a:endParaRPr lang="en-GB" sz="1500" kern="1200" dirty="0"/>
        </a:p>
      </dsp:txBody>
      <dsp:txXfrm>
        <a:off x="2181625" y="306545"/>
        <a:ext cx="1139735" cy="1430546"/>
      </dsp:txXfrm>
    </dsp:sp>
    <dsp:sp modelId="{E7F000EC-785D-4BBE-9C85-EEA5B1B4E881}">
      <dsp:nvSpPr>
        <dsp:cNvPr id="0" name=""/>
        <dsp:cNvSpPr/>
      </dsp:nvSpPr>
      <dsp:spPr>
        <a:xfrm>
          <a:off x="1012665" y="437338"/>
          <a:ext cx="1168959" cy="1168959"/>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en-GB" sz="1300" kern="1200" baseline="0" dirty="0" smtClean="0"/>
            <a:t>MOSS 2007</a:t>
          </a:r>
          <a:endParaRPr lang="en-GB" sz="1300" kern="1200" dirty="0"/>
        </a:p>
      </dsp:txBody>
      <dsp:txXfrm>
        <a:off x="1183855" y="608528"/>
        <a:ext cx="826579" cy="826579"/>
      </dsp:txXfrm>
    </dsp:sp>
    <dsp:sp modelId="{A2E3A563-AC58-44A3-BAD4-40ADAE4FFD25}">
      <dsp:nvSpPr>
        <dsp:cNvPr id="0" name=""/>
        <dsp:cNvSpPr/>
      </dsp:nvSpPr>
      <dsp:spPr>
        <a:xfrm>
          <a:off x="4699238" y="0"/>
          <a:ext cx="2337919" cy="2043636"/>
        </a:xfrm>
        <a:prstGeom prst="rightArrow">
          <a:avLst>
            <a:gd name="adj1" fmla="val 70000"/>
            <a:gd name="adj2" fmla="val 50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lvl="0" algn="ctr" defTabSz="666750" rtl="0">
            <a:lnSpc>
              <a:spcPct val="90000"/>
            </a:lnSpc>
            <a:spcBef>
              <a:spcPct val="0"/>
            </a:spcBef>
            <a:spcAft>
              <a:spcPct val="35000"/>
            </a:spcAft>
          </a:pPr>
          <a:r>
            <a:rPr lang="en-GB" sz="1500" kern="1200" smtClean="0"/>
            <a:t>Database-attach</a:t>
          </a:r>
          <a:endParaRPr lang="en-GB" sz="1500" kern="1200" dirty="0"/>
        </a:p>
      </dsp:txBody>
      <dsp:txXfrm>
        <a:off x="5283718" y="306545"/>
        <a:ext cx="1139735" cy="1430546"/>
      </dsp:txXfrm>
    </dsp:sp>
    <dsp:sp modelId="{50F1C5A3-6E58-4AD8-9FE0-B8165C936B01}">
      <dsp:nvSpPr>
        <dsp:cNvPr id="0" name=""/>
        <dsp:cNvSpPr/>
      </dsp:nvSpPr>
      <dsp:spPr>
        <a:xfrm>
          <a:off x="4114758" y="437338"/>
          <a:ext cx="1168959" cy="1168959"/>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en-GB" sz="1300" kern="1200" baseline="0" dirty="0" smtClean="0"/>
            <a:t>SharePoint 2010</a:t>
          </a:r>
          <a:endParaRPr lang="en-GB" sz="1300" kern="1200" dirty="0"/>
        </a:p>
      </dsp:txBody>
      <dsp:txXfrm>
        <a:off x="4285948" y="608528"/>
        <a:ext cx="826579" cy="826579"/>
      </dsp:txXfrm>
    </dsp:sp>
    <dsp:sp modelId="{3FFD23B7-5524-46FE-905E-056FBC8BEEBC}">
      <dsp:nvSpPr>
        <dsp:cNvPr id="0" name=""/>
        <dsp:cNvSpPr/>
      </dsp:nvSpPr>
      <dsp:spPr>
        <a:xfrm>
          <a:off x="7801332" y="0"/>
          <a:ext cx="2337919" cy="2043636"/>
        </a:xfrm>
        <a:prstGeom prst="rightArrow">
          <a:avLst>
            <a:gd name="adj1" fmla="val 70000"/>
            <a:gd name="adj2" fmla="val 50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lvl="0" algn="ctr" defTabSz="666750" rtl="0">
            <a:lnSpc>
              <a:spcPct val="90000"/>
            </a:lnSpc>
            <a:spcBef>
              <a:spcPct val="0"/>
            </a:spcBef>
            <a:spcAft>
              <a:spcPct val="35000"/>
            </a:spcAft>
          </a:pPr>
          <a:r>
            <a:rPr lang="en-GB" sz="1500" kern="1200" dirty="0" smtClean="0"/>
            <a:t>Database-attach</a:t>
          </a:r>
          <a:endParaRPr lang="en-GB" sz="1500" kern="1200" dirty="0"/>
        </a:p>
      </dsp:txBody>
      <dsp:txXfrm>
        <a:off x="8385812" y="306545"/>
        <a:ext cx="1139735" cy="1430546"/>
      </dsp:txXfrm>
    </dsp:sp>
    <dsp:sp modelId="{2FB2F4D4-D636-4868-9A2F-16A3BFDCBB71}">
      <dsp:nvSpPr>
        <dsp:cNvPr id="0" name=""/>
        <dsp:cNvSpPr/>
      </dsp:nvSpPr>
      <dsp:spPr>
        <a:xfrm>
          <a:off x="7216852" y="437338"/>
          <a:ext cx="1168959" cy="1168959"/>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en-GB" sz="1300" kern="1200" baseline="0" dirty="0" smtClean="0"/>
            <a:t>SharePoint 2013</a:t>
          </a:r>
          <a:endParaRPr lang="en-GB" sz="1300" kern="1200" dirty="0"/>
        </a:p>
      </dsp:txBody>
      <dsp:txXfrm>
        <a:off x="7388042" y="608528"/>
        <a:ext cx="826579" cy="8265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4B807-3A42-4F89-BB91-BE2EF2DF1F35}">
      <dsp:nvSpPr>
        <dsp:cNvPr id="0" name=""/>
        <dsp:cNvSpPr/>
      </dsp:nvSpPr>
      <dsp:spPr>
        <a:xfrm>
          <a:off x="725025" y="0"/>
          <a:ext cx="8216958" cy="4156364"/>
        </a:xfrm>
        <a:prstGeom prst="rightArrow">
          <a:avLst/>
        </a:prstGeom>
        <a:solidFill>
          <a:schemeClr val="accent3">
            <a:tint val="40000"/>
            <a:hueOff val="0"/>
            <a:satOff val="0"/>
            <a:lumOff val="0"/>
            <a:alpha val="80000"/>
          </a:schemeClr>
        </a:solidFill>
        <a:ln>
          <a:noFill/>
        </a:ln>
        <a:effectLst/>
      </dsp:spPr>
      <dsp:style>
        <a:lnRef idx="0">
          <a:scrgbClr r="0" g="0" b="0"/>
        </a:lnRef>
        <a:fillRef idx="1">
          <a:scrgbClr r="0" g="0" b="0"/>
        </a:fillRef>
        <a:effectRef idx="0">
          <a:scrgbClr r="0" g="0" b="0"/>
        </a:effectRef>
        <a:fontRef idx="minor"/>
      </dsp:style>
    </dsp:sp>
    <dsp:sp modelId="{8673396A-46D6-4BDE-9740-CC8E293BA67C}">
      <dsp:nvSpPr>
        <dsp:cNvPr id="0" name=""/>
        <dsp:cNvSpPr/>
      </dsp:nvSpPr>
      <dsp:spPr>
        <a:xfrm>
          <a:off x="4838" y="1246909"/>
          <a:ext cx="2327068" cy="1662545"/>
        </a:xfrm>
        <a:prstGeom prst="roundRect">
          <a:avLst/>
        </a:prstGeom>
        <a:solidFill>
          <a:schemeClr val="accent3">
            <a:shade val="80000"/>
            <a:hueOff val="0"/>
            <a:satOff val="0"/>
            <a:lumOff val="0"/>
            <a:alpha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GB" sz="2100" kern="1200" smtClean="0"/>
            <a:t>Create SharePoint Server 2016 Farm</a:t>
          </a:r>
          <a:endParaRPr lang="en-GB" sz="2100" kern="1200"/>
        </a:p>
      </dsp:txBody>
      <dsp:txXfrm>
        <a:off x="85997" y="1328068"/>
        <a:ext cx="2164750" cy="1500227"/>
      </dsp:txXfrm>
    </dsp:sp>
    <dsp:sp modelId="{CA9E1796-3B1A-4F2B-8E88-6A750F6294AF}">
      <dsp:nvSpPr>
        <dsp:cNvPr id="0" name=""/>
        <dsp:cNvSpPr/>
      </dsp:nvSpPr>
      <dsp:spPr>
        <a:xfrm>
          <a:off x="2448259" y="1246909"/>
          <a:ext cx="2327068" cy="1662545"/>
        </a:xfrm>
        <a:prstGeom prst="roundRect">
          <a:avLst/>
        </a:prstGeom>
        <a:solidFill>
          <a:schemeClr val="accent3">
            <a:shade val="80000"/>
            <a:hueOff val="207181"/>
            <a:satOff val="-13584"/>
            <a:lumOff val="11294"/>
            <a:alpha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GB" sz="2100" kern="1200" smtClean="0"/>
            <a:t>Copy Databases to New Farm</a:t>
          </a:r>
          <a:endParaRPr lang="en-GB" sz="2100" kern="1200"/>
        </a:p>
      </dsp:txBody>
      <dsp:txXfrm>
        <a:off x="2529418" y="1328068"/>
        <a:ext cx="2164750" cy="1500227"/>
      </dsp:txXfrm>
    </dsp:sp>
    <dsp:sp modelId="{57E83E70-6E57-40F0-8B74-27DBFF0D09B5}">
      <dsp:nvSpPr>
        <dsp:cNvPr id="0" name=""/>
        <dsp:cNvSpPr/>
      </dsp:nvSpPr>
      <dsp:spPr>
        <a:xfrm>
          <a:off x="4891681" y="1246909"/>
          <a:ext cx="2327068" cy="1662545"/>
        </a:xfrm>
        <a:prstGeom prst="roundRect">
          <a:avLst/>
        </a:prstGeom>
        <a:solidFill>
          <a:schemeClr val="accent3">
            <a:shade val="80000"/>
            <a:hueOff val="414362"/>
            <a:satOff val="-27169"/>
            <a:lumOff val="22587"/>
            <a:alpha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GB" sz="2100" kern="1200" smtClean="0"/>
            <a:t>Upgrade Service Applications</a:t>
          </a:r>
          <a:endParaRPr lang="en-GB" sz="2100" kern="1200"/>
        </a:p>
      </dsp:txBody>
      <dsp:txXfrm>
        <a:off x="4972840" y="1328068"/>
        <a:ext cx="2164750" cy="1500227"/>
      </dsp:txXfrm>
    </dsp:sp>
    <dsp:sp modelId="{B83CDA06-2D45-41FE-922E-496B792906D1}">
      <dsp:nvSpPr>
        <dsp:cNvPr id="0" name=""/>
        <dsp:cNvSpPr/>
      </dsp:nvSpPr>
      <dsp:spPr>
        <a:xfrm>
          <a:off x="7335103" y="1246909"/>
          <a:ext cx="2327068" cy="1662545"/>
        </a:xfrm>
        <a:prstGeom prst="roundRect">
          <a:avLst/>
        </a:prstGeom>
        <a:solidFill>
          <a:schemeClr val="accent3">
            <a:shade val="80000"/>
            <a:hueOff val="621543"/>
            <a:satOff val="-40753"/>
            <a:lumOff val="33881"/>
            <a:alpha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GB" sz="2100" kern="1200" dirty="0" smtClean="0"/>
            <a:t>Upgrade Content Databases and Site Collections</a:t>
          </a:r>
          <a:endParaRPr lang="en-GB" sz="2100" kern="1200" dirty="0"/>
        </a:p>
      </dsp:txBody>
      <dsp:txXfrm>
        <a:off x="7416262" y="1328068"/>
        <a:ext cx="2164750" cy="15002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3487E-7DF8-48BD-B250-E6BA5CA64DC7}">
      <dsp:nvSpPr>
        <dsp:cNvPr id="0" name=""/>
        <dsp:cNvSpPr/>
      </dsp:nvSpPr>
      <dsp:spPr>
        <a:xfrm>
          <a:off x="0" y="0"/>
          <a:ext cx="11151917" cy="1476375"/>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GB" sz="2700" kern="1200" baseline="0" smtClean="0"/>
            <a:t>Site owners are in charge of upgrading their sites</a:t>
          </a:r>
          <a:endParaRPr lang="en-GB" sz="2700" kern="1200"/>
        </a:p>
      </dsp:txBody>
      <dsp:txXfrm>
        <a:off x="2378020" y="0"/>
        <a:ext cx="8773896" cy="1476375"/>
      </dsp:txXfrm>
    </dsp:sp>
    <dsp:sp modelId="{6571CA8F-4E42-49BA-8FF5-2918C5A3EFFE}">
      <dsp:nvSpPr>
        <dsp:cNvPr id="0" name=""/>
        <dsp:cNvSpPr/>
      </dsp:nvSpPr>
      <dsp:spPr>
        <a:xfrm>
          <a:off x="147637" y="147637"/>
          <a:ext cx="2230383" cy="118110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4000" b="-44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553AA85D-85F0-4A4E-9E61-41F6B744289E}">
      <dsp:nvSpPr>
        <dsp:cNvPr id="0" name=""/>
        <dsp:cNvSpPr/>
      </dsp:nvSpPr>
      <dsp:spPr>
        <a:xfrm>
          <a:off x="0" y="1624012"/>
          <a:ext cx="11151917" cy="1476375"/>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GB" sz="2700" kern="1200" baseline="0" smtClean="0"/>
            <a:t>Owners can upgrade their site collections as soon as they see a notification on their site's home page that the new version is available</a:t>
          </a:r>
          <a:endParaRPr lang="en-GB" sz="2700" kern="1200"/>
        </a:p>
      </dsp:txBody>
      <dsp:txXfrm>
        <a:off x="2378020" y="1624012"/>
        <a:ext cx="8773896" cy="1476375"/>
      </dsp:txXfrm>
    </dsp:sp>
    <dsp:sp modelId="{C6B9034A-608C-4B56-9976-ED7CAA5AC1EA}">
      <dsp:nvSpPr>
        <dsp:cNvPr id="0" name=""/>
        <dsp:cNvSpPr/>
      </dsp:nvSpPr>
      <dsp:spPr>
        <a:xfrm>
          <a:off x="147637" y="1771650"/>
          <a:ext cx="2230383" cy="118110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4000" b="-44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5887B13D-AA75-455D-912E-A3AD9E59A7C0}">
      <dsp:nvSpPr>
        <dsp:cNvPr id="0" name=""/>
        <dsp:cNvSpPr/>
      </dsp:nvSpPr>
      <dsp:spPr>
        <a:xfrm>
          <a:off x="0" y="3248025"/>
          <a:ext cx="11151917" cy="1476375"/>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GB" sz="2700" kern="1200" baseline="0" smtClean="0"/>
            <a:t>Farm administrator can also force specific site collections to be upgraded without waiting for the site owners to upgrade them</a:t>
          </a:r>
          <a:endParaRPr lang="en-GB" sz="2700" kern="1200"/>
        </a:p>
      </dsp:txBody>
      <dsp:txXfrm>
        <a:off x="2378020" y="3248025"/>
        <a:ext cx="8773896" cy="1476375"/>
      </dsp:txXfrm>
    </dsp:sp>
    <dsp:sp modelId="{AE4FB90E-FBC9-4FD2-B8E8-4E20D6B47934}">
      <dsp:nvSpPr>
        <dsp:cNvPr id="0" name=""/>
        <dsp:cNvSpPr/>
      </dsp:nvSpPr>
      <dsp:spPr>
        <a:xfrm>
          <a:off x="147637" y="3395663"/>
          <a:ext cx="2230383" cy="118110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4000" b="-44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0804E-EE47-4495-8354-3EE849CF6338}">
      <dsp:nvSpPr>
        <dsp:cNvPr id="0" name=""/>
        <dsp:cNvSpPr/>
      </dsp:nvSpPr>
      <dsp:spPr>
        <a:xfrm rot="16200000">
          <a:off x="-1910795" y="2871949"/>
          <a:ext cx="4376842" cy="41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352" bIns="0" numCol="1" spcCol="1270" anchor="t" anchorCtr="0">
          <a:noAutofit/>
        </a:bodyPr>
        <a:lstStyle/>
        <a:p>
          <a:pPr lvl="0" algn="r" defTabSz="1200150" rtl="0">
            <a:lnSpc>
              <a:spcPct val="90000"/>
            </a:lnSpc>
            <a:spcBef>
              <a:spcPct val="0"/>
            </a:spcBef>
            <a:spcAft>
              <a:spcPct val="35000"/>
            </a:spcAft>
          </a:pPr>
          <a:r>
            <a:rPr lang="en-GB" sz="2700" kern="1200" baseline="0" dirty="0" smtClean="0"/>
            <a:t>Web Parts</a:t>
          </a:r>
          <a:endParaRPr lang="en-GB" sz="2700" kern="1200" dirty="0"/>
        </a:p>
      </dsp:txBody>
      <dsp:txXfrm>
        <a:off x="-1910795" y="2871949"/>
        <a:ext cx="4376842" cy="414257"/>
      </dsp:txXfrm>
    </dsp:sp>
    <dsp:sp modelId="{AF9EE659-8A6F-4BBE-AA99-56A6799C7C88}">
      <dsp:nvSpPr>
        <dsp:cNvPr id="0" name=""/>
        <dsp:cNvSpPr/>
      </dsp:nvSpPr>
      <dsp:spPr>
        <a:xfrm>
          <a:off x="484753" y="890656"/>
          <a:ext cx="2063441" cy="4376842"/>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365352" rIns="99568" bIns="99568" numCol="1" spcCol="1270" anchor="t" anchorCtr="0">
          <a:noAutofit/>
        </a:bodyPr>
        <a:lstStyle/>
        <a:p>
          <a:pPr marL="114300" lvl="1" indent="-114300" algn="l" defTabSz="622300" rtl="0">
            <a:lnSpc>
              <a:spcPct val="90000"/>
            </a:lnSpc>
            <a:spcBef>
              <a:spcPct val="0"/>
            </a:spcBef>
            <a:spcAft>
              <a:spcPct val="15000"/>
            </a:spcAft>
            <a:buChar char="••"/>
          </a:pPr>
          <a:r>
            <a:rPr lang="en-GB" sz="1400" kern="1200" dirty="0" smtClean="0"/>
            <a:t>Do all the Web Parts from your original site show up in your upgraded site?</a:t>
          </a:r>
          <a:endParaRPr lang="en-GB" sz="1400" kern="1200" dirty="0"/>
        </a:p>
        <a:p>
          <a:pPr marL="114300" lvl="1" indent="-114300" algn="l" defTabSz="622300">
            <a:lnSpc>
              <a:spcPct val="90000"/>
            </a:lnSpc>
            <a:spcBef>
              <a:spcPct val="0"/>
            </a:spcBef>
            <a:spcAft>
              <a:spcPct val="15000"/>
            </a:spcAft>
            <a:buChar char="••"/>
          </a:pPr>
          <a:r>
            <a:rPr lang="en-GB" sz="1400" kern="1200" dirty="0" smtClean="0"/>
            <a:t>Are the Web Parts displayed correctly?</a:t>
          </a:r>
          <a:endParaRPr lang="en-US" sz="1400" kern="1200" dirty="0"/>
        </a:p>
        <a:p>
          <a:pPr marL="114300" lvl="1" indent="-114300" algn="l" defTabSz="622300">
            <a:lnSpc>
              <a:spcPct val="90000"/>
            </a:lnSpc>
            <a:spcBef>
              <a:spcPct val="0"/>
            </a:spcBef>
            <a:spcAft>
              <a:spcPct val="15000"/>
            </a:spcAft>
            <a:buChar char="••"/>
          </a:pPr>
          <a:r>
            <a:rPr lang="en-GB" sz="1400" kern="1200" dirty="0" smtClean="0"/>
            <a:t>Are there extra or missing Web Parts?</a:t>
          </a:r>
          <a:endParaRPr lang="en-US" sz="1400" kern="1200" dirty="0"/>
        </a:p>
        <a:p>
          <a:pPr marL="114300" lvl="1" indent="-114300" algn="l" defTabSz="622300">
            <a:lnSpc>
              <a:spcPct val="90000"/>
            </a:lnSpc>
            <a:spcBef>
              <a:spcPct val="0"/>
            </a:spcBef>
            <a:spcAft>
              <a:spcPct val="15000"/>
            </a:spcAft>
            <a:buChar char="••"/>
          </a:pPr>
          <a:r>
            <a:rPr lang="en-GB" sz="1400" kern="1200" dirty="0" smtClean="0"/>
            <a:t>Are any pages still checked out?</a:t>
          </a:r>
          <a:endParaRPr lang="en-US" sz="1400" kern="1200" dirty="0"/>
        </a:p>
        <a:p>
          <a:pPr marL="114300" lvl="1" indent="-114300" algn="l" defTabSz="622300">
            <a:lnSpc>
              <a:spcPct val="90000"/>
            </a:lnSpc>
            <a:spcBef>
              <a:spcPct val="0"/>
            </a:spcBef>
            <a:spcAft>
              <a:spcPct val="15000"/>
            </a:spcAft>
            <a:buChar char="••"/>
          </a:pPr>
          <a:r>
            <a:rPr lang="en-GB" sz="1400" kern="1200" dirty="0" smtClean="0"/>
            <a:t>Did you create your connections again correctly?</a:t>
          </a:r>
          <a:endParaRPr lang="en-US" sz="1400" kern="1200" dirty="0"/>
        </a:p>
        <a:p>
          <a:pPr marL="114300" lvl="1" indent="-114300" algn="l" defTabSz="622300">
            <a:lnSpc>
              <a:spcPct val="90000"/>
            </a:lnSpc>
            <a:spcBef>
              <a:spcPct val="0"/>
            </a:spcBef>
            <a:spcAft>
              <a:spcPct val="15000"/>
            </a:spcAft>
            <a:buChar char="••"/>
          </a:pPr>
          <a:r>
            <a:rPr lang="en-GB" sz="1400" kern="1200" dirty="0" smtClean="0"/>
            <a:t>Are external data sources still working?</a:t>
          </a:r>
          <a:endParaRPr lang="en-US" sz="1400" kern="1200" dirty="0"/>
        </a:p>
      </dsp:txBody>
      <dsp:txXfrm>
        <a:off x="484753" y="890656"/>
        <a:ext cx="2063441" cy="4376842"/>
      </dsp:txXfrm>
    </dsp:sp>
    <dsp:sp modelId="{771AE755-361C-45BB-84AF-77F5F72B6FFF}">
      <dsp:nvSpPr>
        <dsp:cNvPr id="0" name=""/>
        <dsp:cNvSpPr/>
      </dsp:nvSpPr>
      <dsp:spPr>
        <a:xfrm>
          <a:off x="70496" y="343837"/>
          <a:ext cx="828515" cy="828515"/>
        </a:xfrm>
        <a:prstGeom prst="rect">
          <a:avLst/>
        </a:prstGeom>
        <a:blipFill>
          <a:blip xmlns:r="http://schemas.openxmlformats.org/officeDocument/2006/relationships" r:embed="rId1">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2519F49B-2F87-4512-AED9-F75822930CA1}">
      <dsp:nvSpPr>
        <dsp:cNvPr id="0" name=""/>
        <dsp:cNvSpPr/>
      </dsp:nvSpPr>
      <dsp:spPr>
        <a:xfrm rot="16200000">
          <a:off x="1107224" y="2871949"/>
          <a:ext cx="4376842" cy="41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352" bIns="0" numCol="1" spcCol="1270" anchor="t" anchorCtr="0">
          <a:noAutofit/>
        </a:bodyPr>
        <a:lstStyle/>
        <a:p>
          <a:pPr lvl="0" algn="r" defTabSz="1200150" rtl="0">
            <a:lnSpc>
              <a:spcPct val="90000"/>
            </a:lnSpc>
            <a:spcBef>
              <a:spcPct val="0"/>
            </a:spcBef>
            <a:spcAft>
              <a:spcPct val="35000"/>
            </a:spcAft>
          </a:pPr>
          <a:r>
            <a:rPr lang="en-GB" sz="2700" kern="1200" dirty="0" smtClean="0"/>
            <a:t>Large Lists</a:t>
          </a:r>
          <a:endParaRPr lang="en-GB" sz="2700" kern="1200" dirty="0"/>
        </a:p>
      </dsp:txBody>
      <dsp:txXfrm>
        <a:off x="1107224" y="2871949"/>
        <a:ext cx="4376842" cy="414257"/>
      </dsp:txXfrm>
    </dsp:sp>
    <dsp:sp modelId="{0CC97414-1408-4064-9A87-EA4E5690325A}">
      <dsp:nvSpPr>
        <dsp:cNvPr id="0" name=""/>
        <dsp:cNvSpPr/>
      </dsp:nvSpPr>
      <dsp:spPr>
        <a:xfrm>
          <a:off x="3502773" y="890656"/>
          <a:ext cx="2063441" cy="4376842"/>
        </a:xfrm>
        <a:prstGeom prst="rect">
          <a:avLst/>
        </a:prstGeom>
        <a:solidFill>
          <a:schemeClr val="accent3">
            <a:hueOff val="-2228623"/>
            <a:satOff val="-9657"/>
            <a:lumOff val="-26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365352" rIns="99568" bIns="99568" numCol="1" spcCol="1270" anchor="t" anchorCtr="0">
          <a:noAutofit/>
        </a:bodyPr>
        <a:lstStyle/>
        <a:p>
          <a:pPr marL="114300" lvl="1" indent="-114300" algn="l" defTabSz="622300" rtl="0">
            <a:lnSpc>
              <a:spcPct val="90000"/>
            </a:lnSpc>
            <a:spcBef>
              <a:spcPct val="0"/>
            </a:spcBef>
            <a:spcAft>
              <a:spcPct val="15000"/>
            </a:spcAft>
            <a:buChar char="••"/>
          </a:pPr>
          <a:r>
            <a:rPr lang="en-GB" sz="1400" kern="1200" dirty="0" smtClean="0"/>
            <a:t>Are there any large lists in your environment that must be </a:t>
          </a:r>
          <a:r>
            <a:rPr lang="en-US" sz="1400" kern="1200" dirty="0" smtClean="0"/>
            <a:t>reworked?</a:t>
          </a:r>
          <a:endParaRPr lang="en-GB" sz="1400" kern="1200" dirty="0"/>
        </a:p>
      </dsp:txBody>
      <dsp:txXfrm>
        <a:off x="3502773" y="890656"/>
        <a:ext cx="2063441" cy="4376842"/>
      </dsp:txXfrm>
    </dsp:sp>
    <dsp:sp modelId="{E5A11340-6D2C-47B8-B1DB-A7499531A6B0}">
      <dsp:nvSpPr>
        <dsp:cNvPr id="0" name=""/>
        <dsp:cNvSpPr/>
      </dsp:nvSpPr>
      <dsp:spPr>
        <a:xfrm>
          <a:off x="3088516" y="343837"/>
          <a:ext cx="828515" cy="828515"/>
        </a:xfrm>
        <a:prstGeom prst="rect">
          <a:avLst/>
        </a:prstGeom>
        <a:blipFill>
          <a:blip xmlns:r="http://schemas.openxmlformats.org/officeDocument/2006/relationships"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4060CD91-05B8-473B-9906-B2EA038C67C7}">
      <dsp:nvSpPr>
        <dsp:cNvPr id="0" name=""/>
        <dsp:cNvSpPr/>
      </dsp:nvSpPr>
      <dsp:spPr>
        <a:xfrm rot="16200000">
          <a:off x="4125244" y="2871949"/>
          <a:ext cx="4376842" cy="41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352" bIns="0" numCol="1" spcCol="1270" anchor="t" anchorCtr="0">
          <a:noAutofit/>
        </a:bodyPr>
        <a:lstStyle/>
        <a:p>
          <a:pPr lvl="0" algn="r" defTabSz="1200150" rtl="0">
            <a:lnSpc>
              <a:spcPct val="90000"/>
            </a:lnSpc>
            <a:spcBef>
              <a:spcPct val="0"/>
            </a:spcBef>
            <a:spcAft>
              <a:spcPct val="35000"/>
            </a:spcAft>
          </a:pPr>
          <a:r>
            <a:rPr lang="en-GB" sz="2700" kern="1200" dirty="0" smtClean="0"/>
            <a:t>Styles &amp; Appearance</a:t>
          </a:r>
          <a:endParaRPr lang="en-GB" sz="2700" kern="1200" dirty="0"/>
        </a:p>
      </dsp:txBody>
      <dsp:txXfrm>
        <a:off x="4125244" y="2871949"/>
        <a:ext cx="4376842" cy="414257"/>
      </dsp:txXfrm>
    </dsp:sp>
    <dsp:sp modelId="{9D874FE7-7A98-4D29-A0B6-A23BB1B044FC}">
      <dsp:nvSpPr>
        <dsp:cNvPr id="0" name=""/>
        <dsp:cNvSpPr/>
      </dsp:nvSpPr>
      <dsp:spPr>
        <a:xfrm>
          <a:off x="6520793" y="890656"/>
          <a:ext cx="2063441" cy="4376842"/>
        </a:xfrm>
        <a:prstGeom prst="rect">
          <a:avLst/>
        </a:prstGeom>
        <a:solidFill>
          <a:schemeClr val="accent3">
            <a:hueOff val="-4457246"/>
            <a:satOff val="-19313"/>
            <a:lumOff val="-52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365352" rIns="99568" bIns="99568" numCol="1" spcCol="1270" anchor="t" anchorCtr="0">
          <a:noAutofit/>
        </a:bodyPr>
        <a:lstStyle/>
        <a:p>
          <a:pPr marL="114300" lvl="1" indent="-114300" algn="l" defTabSz="622300" rtl="0">
            <a:lnSpc>
              <a:spcPct val="90000"/>
            </a:lnSpc>
            <a:spcBef>
              <a:spcPct val="0"/>
            </a:spcBef>
            <a:spcAft>
              <a:spcPct val="15000"/>
            </a:spcAft>
            <a:buChar char="••"/>
          </a:pPr>
          <a:r>
            <a:rPr lang="en-GB" sz="1400" kern="1200" smtClean="0"/>
            <a:t>Are all images on your pages displayed correctly?</a:t>
          </a:r>
          <a:endParaRPr lang="en-GB" sz="1400" kern="1200" dirty="0"/>
        </a:p>
        <a:p>
          <a:pPr marL="114300" lvl="1" indent="-114300" algn="l" defTabSz="622300">
            <a:lnSpc>
              <a:spcPct val="90000"/>
            </a:lnSpc>
            <a:spcBef>
              <a:spcPct val="0"/>
            </a:spcBef>
            <a:spcAft>
              <a:spcPct val="15000"/>
            </a:spcAft>
            <a:buChar char="••"/>
          </a:pPr>
          <a:r>
            <a:rPr lang="en-GB" sz="1400" kern="1200" dirty="0" smtClean="0"/>
            <a:t>Are the appropriate cascading style sheet colors and styles used in the appropriate places?</a:t>
          </a:r>
          <a:endParaRPr lang="en-US" sz="1400" kern="1200" dirty="0"/>
        </a:p>
        <a:p>
          <a:pPr marL="114300" lvl="1" indent="-114300" algn="l" defTabSz="622300">
            <a:lnSpc>
              <a:spcPct val="90000"/>
            </a:lnSpc>
            <a:spcBef>
              <a:spcPct val="0"/>
            </a:spcBef>
            <a:spcAft>
              <a:spcPct val="15000"/>
            </a:spcAft>
            <a:buChar char="••"/>
          </a:pPr>
          <a:r>
            <a:rPr lang="en-GB" sz="1400" kern="1200" dirty="0" smtClean="0"/>
            <a:t>Theme choices are different in SharePoint 2013 – which theme do you want to use?</a:t>
          </a:r>
          <a:endParaRPr lang="en-US" sz="1400" kern="1200" dirty="0"/>
        </a:p>
        <a:p>
          <a:pPr marL="114300" lvl="1" indent="-114300" algn="l" defTabSz="622300">
            <a:lnSpc>
              <a:spcPct val="90000"/>
            </a:lnSpc>
            <a:spcBef>
              <a:spcPct val="0"/>
            </a:spcBef>
            <a:spcAft>
              <a:spcPct val="15000"/>
            </a:spcAft>
            <a:buChar char="••"/>
          </a:pPr>
          <a:r>
            <a:rPr lang="en-GB" sz="1400" kern="1200" dirty="0" smtClean="0"/>
            <a:t>Do you have any JavaScript controls that are not working?</a:t>
          </a:r>
          <a:endParaRPr lang="en-US" sz="1400" kern="1200" dirty="0"/>
        </a:p>
        <a:p>
          <a:pPr marL="114300" lvl="1" indent="-114300" algn="l" defTabSz="622300">
            <a:lnSpc>
              <a:spcPct val="90000"/>
            </a:lnSpc>
            <a:spcBef>
              <a:spcPct val="0"/>
            </a:spcBef>
            <a:spcAft>
              <a:spcPct val="15000"/>
            </a:spcAft>
            <a:buChar char="••"/>
          </a:pPr>
          <a:r>
            <a:rPr lang="en-GB" sz="1400" kern="1200" dirty="0" smtClean="0"/>
            <a:t>Are your pages displayed correctly in the browser?</a:t>
          </a:r>
          <a:endParaRPr lang="en-US" sz="1400" kern="1200" dirty="0"/>
        </a:p>
        <a:p>
          <a:pPr marL="114300" lvl="1" indent="-114300" algn="l" defTabSz="622300">
            <a:lnSpc>
              <a:spcPct val="90000"/>
            </a:lnSpc>
            <a:spcBef>
              <a:spcPct val="0"/>
            </a:spcBef>
            <a:spcAft>
              <a:spcPct val="15000"/>
            </a:spcAft>
            <a:buChar char="••"/>
          </a:pPr>
          <a:r>
            <a:rPr lang="en-GB" sz="1400" kern="1200" dirty="0" smtClean="0"/>
            <a:t>Are there any script errors displayed on any pages?</a:t>
          </a:r>
          <a:endParaRPr lang="en-US" sz="1400" kern="1200" dirty="0"/>
        </a:p>
      </dsp:txBody>
      <dsp:txXfrm>
        <a:off x="6520793" y="890656"/>
        <a:ext cx="2063441" cy="4376842"/>
      </dsp:txXfrm>
    </dsp:sp>
    <dsp:sp modelId="{1AB1CCA4-E8C9-4AE0-9407-4E71C307C0B8}">
      <dsp:nvSpPr>
        <dsp:cNvPr id="0" name=""/>
        <dsp:cNvSpPr/>
      </dsp:nvSpPr>
      <dsp:spPr>
        <a:xfrm>
          <a:off x="6106536" y="343837"/>
          <a:ext cx="828515" cy="828515"/>
        </a:xfrm>
        <a:prstGeom prst="rect">
          <a:avLst/>
        </a:prstGeom>
        <a:blipFill>
          <a:blip xmlns:r="http://schemas.openxmlformats.org/officeDocument/2006/relationships"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E9D578A1-7A96-457A-956B-89149E506D3C}">
      <dsp:nvSpPr>
        <dsp:cNvPr id="0" name=""/>
        <dsp:cNvSpPr/>
      </dsp:nvSpPr>
      <dsp:spPr>
        <a:xfrm rot="16200000">
          <a:off x="7143264" y="2871949"/>
          <a:ext cx="4376842" cy="414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352" bIns="0" numCol="1" spcCol="1270" anchor="t" anchorCtr="0">
          <a:noAutofit/>
        </a:bodyPr>
        <a:lstStyle/>
        <a:p>
          <a:pPr lvl="0" algn="r" defTabSz="1200150" rtl="0">
            <a:lnSpc>
              <a:spcPct val="90000"/>
            </a:lnSpc>
            <a:spcBef>
              <a:spcPct val="0"/>
            </a:spcBef>
            <a:spcAft>
              <a:spcPct val="35000"/>
            </a:spcAft>
          </a:pPr>
          <a:r>
            <a:rPr lang="en-GB" sz="2700" kern="1200" dirty="0" smtClean="0"/>
            <a:t>Customised Pages</a:t>
          </a:r>
          <a:endParaRPr lang="en-GB" sz="2700" kern="1200" dirty="0"/>
        </a:p>
      </dsp:txBody>
      <dsp:txXfrm>
        <a:off x="7143264" y="2871949"/>
        <a:ext cx="4376842" cy="414257"/>
      </dsp:txXfrm>
    </dsp:sp>
    <dsp:sp modelId="{A7B144BD-D4D5-462D-969A-79974BFBA916}">
      <dsp:nvSpPr>
        <dsp:cNvPr id="0" name=""/>
        <dsp:cNvSpPr/>
      </dsp:nvSpPr>
      <dsp:spPr>
        <a:xfrm>
          <a:off x="9538813" y="890656"/>
          <a:ext cx="2063441" cy="4376842"/>
        </a:xfrm>
        <a:prstGeom prst="rect">
          <a:avLst/>
        </a:prstGeom>
        <a:solidFill>
          <a:schemeClr val="accent3">
            <a:hueOff val="-6685869"/>
            <a:satOff val="-28970"/>
            <a:lumOff val="-7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365352" rIns="99568" bIns="99568" numCol="1" spcCol="1270" anchor="t" anchorCtr="0">
          <a:noAutofit/>
        </a:bodyPr>
        <a:lstStyle/>
        <a:p>
          <a:pPr marL="114300" lvl="1" indent="-114300" algn="l" defTabSz="622300" rtl="0">
            <a:lnSpc>
              <a:spcPct val="90000"/>
            </a:lnSpc>
            <a:spcBef>
              <a:spcPct val="0"/>
            </a:spcBef>
            <a:spcAft>
              <a:spcPct val="15000"/>
            </a:spcAft>
            <a:buChar char="••"/>
          </a:pPr>
          <a:r>
            <a:rPr lang="en-GB" sz="1400" kern="1200" smtClean="0"/>
            <a:t>Are your customizations still in place?</a:t>
          </a:r>
          <a:endParaRPr lang="en-GB" sz="1400" kern="1200" dirty="0"/>
        </a:p>
        <a:p>
          <a:pPr marL="114300" lvl="1" indent="-114300" algn="l" defTabSz="622300">
            <a:lnSpc>
              <a:spcPct val="90000"/>
            </a:lnSpc>
            <a:spcBef>
              <a:spcPct val="0"/>
            </a:spcBef>
            <a:spcAft>
              <a:spcPct val="15000"/>
            </a:spcAft>
            <a:buChar char="••"/>
          </a:pPr>
          <a:r>
            <a:rPr lang="en-GB" sz="1400" kern="1200" dirty="0" smtClean="0"/>
            <a:t>Can you still get to the editing controls on the pages?</a:t>
          </a:r>
          <a:endParaRPr lang="en-US" sz="1400" kern="1200" dirty="0"/>
        </a:p>
        <a:p>
          <a:pPr marL="114300" lvl="1" indent="-114300" algn="l" defTabSz="622300">
            <a:lnSpc>
              <a:spcPct val="90000"/>
            </a:lnSpc>
            <a:spcBef>
              <a:spcPct val="0"/>
            </a:spcBef>
            <a:spcAft>
              <a:spcPct val="15000"/>
            </a:spcAft>
            <a:buChar char="••"/>
          </a:pPr>
          <a:r>
            <a:rPr lang="en-GB" sz="1400" kern="1200" dirty="0" smtClean="0"/>
            <a:t>Are your customizations still appropriate in the new environment, or do you want to update to the new functionality and look?</a:t>
          </a:r>
          <a:endParaRPr lang="en-US" sz="1400" kern="1200" dirty="0"/>
        </a:p>
        <a:p>
          <a:pPr marL="114300" lvl="1" indent="-114300" algn="l" defTabSz="622300">
            <a:lnSpc>
              <a:spcPct val="90000"/>
            </a:lnSpc>
            <a:spcBef>
              <a:spcPct val="0"/>
            </a:spcBef>
            <a:spcAft>
              <a:spcPct val="15000"/>
            </a:spcAft>
            <a:buChar char="••"/>
          </a:pPr>
          <a:r>
            <a:rPr lang="en-GB" sz="1400" kern="1200" dirty="0" smtClean="0"/>
            <a:t>Are any pages still checked out?</a:t>
          </a:r>
          <a:endParaRPr lang="en-US" sz="1400" kern="1200" dirty="0"/>
        </a:p>
      </dsp:txBody>
      <dsp:txXfrm>
        <a:off x="9538813" y="890656"/>
        <a:ext cx="2063441" cy="4376842"/>
      </dsp:txXfrm>
    </dsp:sp>
    <dsp:sp modelId="{1329875C-E619-4471-8C7E-2FB6298E7983}">
      <dsp:nvSpPr>
        <dsp:cNvPr id="0" name=""/>
        <dsp:cNvSpPr/>
      </dsp:nvSpPr>
      <dsp:spPr>
        <a:xfrm>
          <a:off x="9124556" y="343837"/>
          <a:ext cx="828515" cy="828515"/>
        </a:xfrm>
        <a:prstGeom prst="rect">
          <a:avLst/>
        </a:prstGeom>
        <a:blipFill>
          <a:blip xmlns:r="http://schemas.openxmlformats.org/officeDocument/2006/relationships"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23FF9-A10F-441B-97A5-04AF0C8CA171}">
      <dsp:nvSpPr>
        <dsp:cNvPr id="0" name=""/>
        <dsp:cNvSpPr/>
      </dsp:nvSpPr>
      <dsp:spPr>
        <a:xfrm>
          <a:off x="1597145" y="0"/>
          <a:ext cx="2337919" cy="2043636"/>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lvl="0" algn="ctr" defTabSz="755650" rtl="0">
            <a:lnSpc>
              <a:spcPct val="90000"/>
            </a:lnSpc>
            <a:spcBef>
              <a:spcPct val="0"/>
            </a:spcBef>
            <a:spcAft>
              <a:spcPct val="35000"/>
            </a:spcAft>
          </a:pPr>
          <a:r>
            <a:rPr lang="en-GB" sz="1700" kern="1200" dirty="0" smtClean="0"/>
            <a:t>Full or Selective Migrations</a:t>
          </a:r>
          <a:endParaRPr lang="en-GB" sz="1700" kern="1200" dirty="0"/>
        </a:p>
      </dsp:txBody>
      <dsp:txXfrm>
        <a:off x="2181625" y="306545"/>
        <a:ext cx="1139735" cy="1430546"/>
      </dsp:txXfrm>
    </dsp:sp>
    <dsp:sp modelId="{E7F000EC-785D-4BBE-9C85-EEA5B1B4E881}">
      <dsp:nvSpPr>
        <dsp:cNvPr id="0" name=""/>
        <dsp:cNvSpPr/>
      </dsp:nvSpPr>
      <dsp:spPr>
        <a:xfrm>
          <a:off x="1012665" y="437338"/>
          <a:ext cx="1168959" cy="116895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en-GB" sz="1300" kern="1200" baseline="0" dirty="0" smtClean="0"/>
            <a:t>MOSS 2007</a:t>
          </a:r>
          <a:endParaRPr lang="en-GB" sz="1300" kern="1200" dirty="0"/>
        </a:p>
      </dsp:txBody>
      <dsp:txXfrm>
        <a:off x="1183855" y="608528"/>
        <a:ext cx="826579" cy="826579"/>
      </dsp:txXfrm>
    </dsp:sp>
    <dsp:sp modelId="{A2E3A563-AC58-44A3-BAD4-40ADAE4FFD25}">
      <dsp:nvSpPr>
        <dsp:cNvPr id="0" name=""/>
        <dsp:cNvSpPr/>
      </dsp:nvSpPr>
      <dsp:spPr>
        <a:xfrm>
          <a:off x="4699238" y="0"/>
          <a:ext cx="2337919" cy="2043636"/>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lvl="0" algn="ctr" defTabSz="755650" rtl="0">
            <a:lnSpc>
              <a:spcPct val="90000"/>
            </a:lnSpc>
            <a:spcBef>
              <a:spcPct val="0"/>
            </a:spcBef>
            <a:spcAft>
              <a:spcPct val="35000"/>
            </a:spcAft>
          </a:pPr>
          <a:r>
            <a:rPr lang="en-GB" sz="1700" kern="1200" dirty="0" smtClean="0"/>
            <a:t>Full or Selective Migrations</a:t>
          </a:r>
          <a:endParaRPr lang="en-GB" sz="1700" kern="1200" dirty="0"/>
        </a:p>
      </dsp:txBody>
      <dsp:txXfrm>
        <a:off x="5283718" y="306545"/>
        <a:ext cx="1139735" cy="1430546"/>
      </dsp:txXfrm>
    </dsp:sp>
    <dsp:sp modelId="{50F1C5A3-6E58-4AD8-9FE0-B8165C936B01}">
      <dsp:nvSpPr>
        <dsp:cNvPr id="0" name=""/>
        <dsp:cNvSpPr/>
      </dsp:nvSpPr>
      <dsp:spPr>
        <a:xfrm>
          <a:off x="4114758" y="437338"/>
          <a:ext cx="1168959" cy="116895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en-GB" sz="1300" kern="1200" baseline="0" dirty="0" smtClean="0"/>
            <a:t>SharePoint 2010</a:t>
          </a:r>
          <a:endParaRPr lang="en-GB" sz="1300" kern="1200" dirty="0"/>
        </a:p>
      </dsp:txBody>
      <dsp:txXfrm>
        <a:off x="4285948" y="608528"/>
        <a:ext cx="826579" cy="826579"/>
      </dsp:txXfrm>
    </dsp:sp>
    <dsp:sp modelId="{3FFD23B7-5524-46FE-905E-056FBC8BEEBC}">
      <dsp:nvSpPr>
        <dsp:cNvPr id="0" name=""/>
        <dsp:cNvSpPr/>
      </dsp:nvSpPr>
      <dsp:spPr>
        <a:xfrm>
          <a:off x="7801332" y="0"/>
          <a:ext cx="2337919" cy="2043636"/>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lvl="0" algn="ctr" defTabSz="755650" rtl="0">
            <a:lnSpc>
              <a:spcPct val="90000"/>
            </a:lnSpc>
            <a:spcBef>
              <a:spcPct val="0"/>
            </a:spcBef>
            <a:spcAft>
              <a:spcPct val="35000"/>
            </a:spcAft>
          </a:pPr>
          <a:r>
            <a:rPr lang="en-GB" sz="1700" kern="1200" dirty="0" smtClean="0"/>
            <a:t>Full or Selective Migrations</a:t>
          </a:r>
          <a:endParaRPr lang="en-GB" sz="1700" kern="1200" dirty="0"/>
        </a:p>
      </dsp:txBody>
      <dsp:txXfrm>
        <a:off x="8385812" y="306545"/>
        <a:ext cx="1139735" cy="1430546"/>
      </dsp:txXfrm>
    </dsp:sp>
    <dsp:sp modelId="{2FB2F4D4-D636-4868-9A2F-16A3BFDCBB71}">
      <dsp:nvSpPr>
        <dsp:cNvPr id="0" name=""/>
        <dsp:cNvSpPr/>
      </dsp:nvSpPr>
      <dsp:spPr>
        <a:xfrm>
          <a:off x="7216852" y="437338"/>
          <a:ext cx="1168959" cy="116895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en-GB" sz="1300" kern="1200" baseline="0" dirty="0" smtClean="0"/>
            <a:t>SharePoint 2013</a:t>
          </a:r>
          <a:endParaRPr lang="en-GB" sz="1300" kern="1200" dirty="0"/>
        </a:p>
      </dsp:txBody>
      <dsp:txXfrm>
        <a:off x="7388042" y="608528"/>
        <a:ext cx="826579" cy="826579"/>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sz="900" b="0" i="0" kern="1200" dirty="0" smtClean="0">
                <a:solidFill>
                  <a:schemeClr val="tx1"/>
                </a:solidFill>
                <a:effectLst/>
                <a:latin typeface="Segoe UI Light" pitchFamily="34" charset="0"/>
                <a:ea typeface="+mn-ea"/>
                <a:cs typeface="+mn-cs"/>
              </a:rPr>
              <a:t>Most organisations use the terms SharePoint upgrade and migration interchangeably, but there are major differences that can have impact on project cost, effort required and skills on the desired outcome. </a:t>
            </a:r>
            <a:r>
              <a:rPr lang="en-GB" sz="900" b="0" i="0" kern="1200" smtClean="0">
                <a:solidFill>
                  <a:schemeClr val="tx1"/>
                </a:solidFill>
                <a:effectLst/>
                <a:latin typeface="Segoe UI Light" pitchFamily="34" charset="0"/>
                <a:ea typeface="+mn-ea"/>
                <a:cs typeface="+mn-cs"/>
              </a:rPr>
              <a:t>This session aims to solve those hidden costs and differences by discussing the benefits and drawbacks for both upgrade and migration approaches.</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Thank you to our sponsors and </a:t>
            </a:r>
            <a:r>
              <a:rPr lang="en-US" baseline="0" dirty="0" err="1" smtClean="0"/>
              <a:t>organisers</a:t>
            </a:r>
            <a:r>
              <a:rPr lang="en-US" baseline="0" dirty="0" smtClean="0"/>
              <a:t>!</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Key factors are</a:t>
            </a:r>
            <a:r>
              <a:rPr lang="en-GB" baseline="0" dirty="0" smtClean="0"/>
              <a:t> quantity, size and metadata architecture</a:t>
            </a:r>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08476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13</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66071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9645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5/8/2016 10:29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14951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Includes Content Databases and Service Application</a:t>
            </a:r>
            <a:r>
              <a:rPr lang="en-GB" baseline="0" dirty="0" smtClean="0"/>
              <a:t> Databases</a:t>
            </a:r>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3312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Test-</a:t>
            </a:r>
            <a:r>
              <a:rPr lang="en-GB" dirty="0" err="1" smtClean="0"/>
              <a:t>SPContentDatbase</a:t>
            </a:r>
            <a:endParaRPr lang="en-GB" dirty="0" smtClean="0"/>
          </a:p>
          <a:p>
            <a:r>
              <a:rPr lang="en-GB" dirty="0" smtClean="0"/>
              <a:t>Mount-</a:t>
            </a:r>
            <a:r>
              <a:rPr lang="en-GB" dirty="0" err="1" smtClean="0"/>
              <a:t>SPContentDatabase</a:t>
            </a:r>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25</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6322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Third</a:t>
            </a:r>
            <a:r>
              <a:rPr lang="en-GB" baseline="0" dirty="0" smtClean="0"/>
              <a:t>-party Migration tools accelerate </a:t>
            </a:r>
            <a:r>
              <a:rPr lang="en-GB" baseline="0" smtClean="0"/>
              <a:t>desired outcome.</a:t>
            </a:r>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6630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smtClean="0">
                <a:solidFill>
                  <a:schemeClr val="tx1"/>
                </a:solidFill>
                <a:effectLst/>
                <a:latin typeface="Segoe UI Light" pitchFamily="34" charset="0"/>
                <a:ea typeface="+mn-ea"/>
                <a:cs typeface="+mn-cs"/>
              </a:rPr>
              <a:t>4 Pillars of SharePoint Roadmap</a:t>
            </a:r>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78146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wm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1.w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wmf"/><Relationship Id="rId9" Type="http://schemas.openxmlformats.org/officeDocument/2006/relationships/image" Target="../media/image14.png"/><Relationship Id="rId14"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9.jpg"/><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0.jpg"/><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9.jpg"/><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6.jpg"/><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1.jpg"/><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GB" dirty="0"/>
              <a:t>SharePoint Upgrade or Migration, or is it both?</a:t>
            </a:r>
            <a:endParaRPr lang="en-US" dirty="0"/>
          </a:p>
        </p:txBody>
      </p:sp>
      <p:sp>
        <p:nvSpPr>
          <p:cNvPr id="3" name="Marcador de texto 2"/>
          <p:cNvSpPr>
            <a:spLocks noGrp="1"/>
          </p:cNvSpPr>
          <p:nvPr>
            <p:ph type="body" sz="quarter" idx="11"/>
          </p:nvPr>
        </p:nvSpPr>
        <p:spPr/>
        <p:txBody>
          <a:bodyPr/>
          <a:lstStyle/>
          <a:p>
            <a:r>
              <a:rPr lang="en-US" sz="2800" spc="100" dirty="0" smtClean="0"/>
              <a:t>Chirag Patel @techChirag</a:t>
            </a:r>
            <a:endParaRPr lang="en-US" sz="2800" spc="100" dirty="0"/>
          </a:p>
        </p:txBody>
      </p:sp>
    </p:spTree>
    <p:extLst>
      <p:ext uri="{BB962C8B-B14F-4D97-AF65-F5344CB8AC3E}">
        <p14:creationId xmlns:p14="http://schemas.microsoft.com/office/powerpoint/2010/main" val="3673970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6219711" y="2090748"/>
            <a:ext cx="5445583" cy="3894416"/>
          </a:xfrm>
        </p:spPr>
        <p:txBody>
          <a:bodyPr/>
          <a:lstStyle/>
          <a:p>
            <a:pPr marL="285750" indent="-285750">
              <a:buFont typeface="Arial" panose="020B0604020202020204" pitchFamily="34" charset="0"/>
              <a:buChar char="•"/>
            </a:pPr>
            <a:r>
              <a:rPr lang="en-GB" sz="2800" dirty="0" smtClean="0"/>
              <a:t>Formal/Informal content</a:t>
            </a:r>
          </a:p>
          <a:p>
            <a:pPr marL="285750" indent="-285750">
              <a:buFont typeface="Arial" panose="020B0604020202020204" pitchFamily="34" charset="0"/>
              <a:buChar char="•"/>
            </a:pPr>
            <a:r>
              <a:rPr lang="en-GB" sz="2800" dirty="0" smtClean="0"/>
              <a:t>High business value sites</a:t>
            </a:r>
          </a:p>
          <a:p>
            <a:pPr marL="285750" indent="-285750">
              <a:buFont typeface="Arial" panose="020B0604020202020204" pitchFamily="34" charset="0"/>
              <a:buChar char="•"/>
            </a:pPr>
            <a:r>
              <a:rPr lang="en-GB" sz="2800" dirty="0"/>
              <a:t>Sites and Owners</a:t>
            </a:r>
          </a:p>
          <a:p>
            <a:pPr marL="285750" indent="-285750">
              <a:buFont typeface="Arial" panose="020B0604020202020204" pitchFamily="34" charset="0"/>
              <a:buChar char="•"/>
            </a:pPr>
            <a:r>
              <a:rPr lang="en-GB" sz="2800" dirty="0"/>
              <a:t>Permissions</a:t>
            </a:r>
          </a:p>
          <a:p>
            <a:pPr marL="285750" indent="-285750">
              <a:buFont typeface="Arial" panose="020B0604020202020204" pitchFamily="34" charset="0"/>
              <a:buChar char="•"/>
            </a:pPr>
            <a:r>
              <a:rPr lang="en-GB" sz="2800" dirty="0"/>
              <a:t>Users</a:t>
            </a:r>
          </a:p>
          <a:p>
            <a:pPr marL="285750" indent="-285750">
              <a:buFont typeface="Arial" panose="020B0604020202020204" pitchFamily="34" charset="0"/>
              <a:buChar char="•"/>
            </a:pPr>
            <a:r>
              <a:rPr lang="en-GB" sz="2800" dirty="0"/>
              <a:t>Features</a:t>
            </a:r>
          </a:p>
          <a:p>
            <a:pPr marL="285750" indent="-285750">
              <a:buFont typeface="Arial" panose="020B0604020202020204" pitchFamily="34" charset="0"/>
              <a:buChar char="•"/>
            </a:pPr>
            <a:r>
              <a:rPr lang="en-GB" sz="2800" dirty="0"/>
              <a:t>Customisations (including custom </a:t>
            </a:r>
            <a:r>
              <a:rPr lang="en-GB" sz="2800" dirty="0" smtClean="0"/>
              <a:t>code)</a:t>
            </a:r>
          </a:p>
        </p:txBody>
      </p:sp>
      <p:pic>
        <p:nvPicPr>
          <p:cNvPr id="3" name="Picture Placeholder 2"/>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3793" r="13793"/>
          <a:stretch>
            <a:fillRect/>
          </a:stretch>
        </p:blipFill>
        <p:spPr/>
      </p:pic>
      <p:sp>
        <p:nvSpPr>
          <p:cNvPr id="2" name="Título 1"/>
          <p:cNvSpPr>
            <a:spLocks noGrp="1"/>
          </p:cNvSpPr>
          <p:nvPr>
            <p:ph type="title" idx="4294967295"/>
          </p:nvPr>
        </p:nvSpPr>
        <p:spPr>
          <a:xfrm>
            <a:off x="6182591" y="1288473"/>
            <a:ext cx="5482703" cy="802276"/>
          </a:xfrm>
        </p:spPr>
        <p:txBody>
          <a:bodyPr/>
          <a:lstStyle/>
          <a:p>
            <a:r>
              <a:rPr lang="en-US" sz="3600" dirty="0" smtClean="0">
                <a:solidFill>
                  <a:schemeClr val="bg1"/>
                </a:solidFill>
              </a:rPr>
              <a:t>SharePoint Content Inventory</a:t>
            </a:r>
            <a:endParaRPr lang="en-US" sz="3600" dirty="0">
              <a:solidFill>
                <a:schemeClr val="bg1"/>
              </a:solidFill>
            </a:endParaRPr>
          </a:p>
        </p:txBody>
      </p:sp>
      <p:sp>
        <p:nvSpPr>
          <p:cNvPr id="7" name="Rectangle 6"/>
          <p:cNvSpPr/>
          <p:nvPr/>
        </p:nvSpPr>
        <p:spPr>
          <a:xfrm>
            <a:off x="6425047" y="6431973"/>
            <a:ext cx="5766953" cy="307777"/>
          </a:xfrm>
          <a:prstGeom prst="rect">
            <a:avLst/>
          </a:prstGeom>
        </p:spPr>
        <p:txBody>
          <a:bodyPr wrap="square">
            <a:spAutoFit/>
          </a:bodyPr>
          <a:lstStyle/>
          <a:p>
            <a:pPr algn="r"/>
            <a:r>
              <a:rPr lang="en-GB" sz="1400" dirty="0">
                <a:solidFill>
                  <a:schemeClr val="bg1"/>
                </a:solidFill>
              </a:rPr>
              <a:t>http://techchir.ag/sp2013upgradeworksheet</a:t>
            </a:r>
          </a:p>
        </p:txBody>
      </p:sp>
    </p:spTree>
    <p:extLst>
      <p:ext uri="{BB962C8B-B14F-4D97-AF65-F5344CB8AC3E}">
        <p14:creationId xmlns:p14="http://schemas.microsoft.com/office/powerpoint/2010/main" val="1369885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520837" y="2734985"/>
            <a:ext cx="5445583" cy="3063142"/>
          </a:xfrm>
        </p:spPr>
        <p:txBody>
          <a:bodyPr/>
          <a:lstStyle/>
          <a:p>
            <a:pPr marL="285750" indent="-285750">
              <a:buFont typeface="Arial" panose="020B0604020202020204" pitchFamily="34" charset="0"/>
              <a:buChar char="•"/>
            </a:pPr>
            <a:r>
              <a:rPr lang="en-GB" sz="2800" dirty="0" smtClean="0"/>
              <a:t>Content Type Hub</a:t>
            </a:r>
          </a:p>
          <a:p>
            <a:pPr marL="285750" indent="-285750">
              <a:buFont typeface="Arial" panose="020B0604020202020204" pitchFamily="34" charset="0"/>
              <a:buChar char="•"/>
            </a:pPr>
            <a:r>
              <a:rPr lang="en-GB" sz="2800" dirty="0" smtClean="0"/>
              <a:t>Metadata Term Stores</a:t>
            </a:r>
          </a:p>
          <a:p>
            <a:pPr marL="285750" indent="-285750">
              <a:buFont typeface="Arial" panose="020B0604020202020204" pitchFamily="34" charset="0"/>
              <a:buChar char="•"/>
            </a:pPr>
            <a:r>
              <a:rPr lang="en-GB" sz="2800" dirty="0" smtClean="0"/>
              <a:t>Content Types</a:t>
            </a:r>
          </a:p>
          <a:p>
            <a:pPr marL="285750" indent="-285750">
              <a:buFont typeface="Arial" panose="020B0604020202020204" pitchFamily="34" charset="0"/>
              <a:buChar char="•"/>
            </a:pPr>
            <a:r>
              <a:rPr lang="en-GB" sz="2800" dirty="0" smtClean="0"/>
              <a:t>Site Columns</a:t>
            </a:r>
          </a:p>
          <a:p>
            <a:pPr marL="285750" indent="-285750">
              <a:buFont typeface="Arial" panose="020B0604020202020204" pitchFamily="34" charset="0"/>
              <a:buChar char="•"/>
            </a:pPr>
            <a:r>
              <a:rPr lang="en-GB" sz="2800" dirty="0" smtClean="0"/>
              <a:t>Search Content Sources</a:t>
            </a:r>
          </a:p>
          <a:p>
            <a:pPr marL="285750" indent="-285750">
              <a:buFont typeface="Arial" panose="020B0604020202020204" pitchFamily="34" charset="0"/>
              <a:buChar char="•"/>
            </a:pPr>
            <a:r>
              <a:rPr lang="en-GB" sz="2800" dirty="0" smtClean="0"/>
              <a:t>Search Managed Properties</a:t>
            </a:r>
          </a:p>
        </p:txBody>
      </p:sp>
      <p:sp>
        <p:nvSpPr>
          <p:cNvPr id="10" name="Título 1"/>
          <p:cNvSpPr txBox="1">
            <a:spLocks/>
          </p:cNvSpPr>
          <p:nvPr/>
        </p:nvSpPr>
        <p:spPr>
          <a:xfrm>
            <a:off x="520837" y="1932709"/>
            <a:ext cx="5482703" cy="802276"/>
          </a:xfrm>
          <a:prstGeom prst="rect">
            <a:avLst/>
          </a:prstGeom>
        </p:spPr>
        <p:txBody>
          <a:bodyPr vert="horz" wrap="square" lIns="0" tIns="0" rIns="0" bIns="0" rtlCol="0" anchor="t">
            <a:no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GB" sz="3600" dirty="0" smtClean="0">
                <a:solidFill>
                  <a:schemeClr val="bg1"/>
                </a:solidFill>
              </a:rPr>
              <a:t>Information Architecture</a:t>
            </a:r>
            <a:endParaRPr lang="en-GB" sz="3600" dirty="0">
              <a:solidFill>
                <a:schemeClr val="bg1"/>
              </a:solidFill>
            </a:endParaRPr>
          </a:p>
        </p:txBody>
      </p:sp>
      <p:pic>
        <p:nvPicPr>
          <p:cNvPr id="6" name="Picture Placeholder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3248" r="23248"/>
          <a:stretch>
            <a:fillRect/>
          </a:stretch>
        </p:blipFill>
        <p:spPr/>
      </p:pic>
    </p:spTree>
    <p:extLst>
      <p:ext uri="{BB962C8B-B14F-4D97-AF65-F5344CB8AC3E}">
        <p14:creationId xmlns:p14="http://schemas.microsoft.com/office/powerpoint/2010/main" val="3342843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394557" y="124693"/>
            <a:ext cx="4613861" cy="747897"/>
          </a:xfrm>
        </p:spPr>
        <p:txBody>
          <a:bodyPr/>
          <a:lstStyle/>
          <a:p>
            <a:r>
              <a:rPr lang="en-US" sz="3600" dirty="0" smtClean="0">
                <a:solidFill>
                  <a:schemeClr val="bg1"/>
                </a:solidFill>
              </a:rPr>
              <a:t>SharePoint Customisations</a:t>
            </a:r>
            <a:endParaRPr lang="en-US" sz="3600" dirty="0">
              <a:solidFill>
                <a:schemeClr val="bg1"/>
              </a:solidFill>
            </a:endParaRPr>
          </a:p>
        </p:txBody>
      </p:sp>
      <p:sp>
        <p:nvSpPr>
          <p:cNvPr id="5" name="Content Placeholder 4"/>
          <p:cNvSpPr>
            <a:spLocks noGrp="1"/>
          </p:cNvSpPr>
          <p:nvPr>
            <p:ph type="body" sz="quarter" idx="10"/>
          </p:nvPr>
        </p:nvSpPr>
        <p:spPr>
          <a:xfrm>
            <a:off x="522136" y="1966801"/>
            <a:ext cx="5396365" cy="3407087"/>
          </a:xfrm>
          <a:solidFill>
            <a:schemeClr val="accent6">
              <a:lumMod val="75000"/>
              <a:alpha val="80000"/>
            </a:schemeClr>
          </a:solidFill>
        </p:spPr>
        <p:txBody>
          <a:bodyPr/>
          <a:lstStyle/>
          <a:p>
            <a:pPr marL="285750" indent="-285750">
              <a:buFont typeface="Arial" panose="020B0604020202020204" pitchFamily="34" charset="0"/>
              <a:buChar char="•"/>
            </a:pPr>
            <a:r>
              <a:rPr lang="en-GB" sz="2800" dirty="0" smtClean="0">
                <a:solidFill>
                  <a:schemeClr val="bg1"/>
                </a:solidFill>
              </a:rPr>
              <a:t>Add-ins</a:t>
            </a:r>
          </a:p>
          <a:p>
            <a:pPr marL="285750" indent="-285750">
              <a:buFont typeface="Arial" panose="020B0604020202020204" pitchFamily="34" charset="0"/>
              <a:buChar char="•"/>
            </a:pPr>
            <a:r>
              <a:rPr lang="en-GB" sz="2800" dirty="0" smtClean="0">
                <a:solidFill>
                  <a:schemeClr val="bg1"/>
                </a:solidFill>
              </a:rPr>
              <a:t>Full Trust Code Solutions</a:t>
            </a:r>
          </a:p>
          <a:p>
            <a:pPr marL="285750" indent="-285750">
              <a:buFont typeface="Arial" panose="020B0604020202020204" pitchFamily="34" charset="0"/>
              <a:buChar char="•"/>
            </a:pPr>
            <a:r>
              <a:rPr lang="en-GB" sz="2800" dirty="0" smtClean="0">
                <a:solidFill>
                  <a:schemeClr val="bg1"/>
                </a:solidFill>
              </a:rPr>
              <a:t>Features</a:t>
            </a:r>
          </a:p>
          <a:p>
            <a:pPr marL="285750" indent="-285750">
              <a:buFont typeface="Arial" panose="020B0604020202020204" pitchFamily="34" charset="0"/>
              <a:buChar char="•"/>
            </a:pPr>
            <a:r>
              <a:rPr lang="en-GB" sz="2800" dirty="0" smtClean="0">
                <a:solidFill>
                  <a:schemeClr val="bg1"/>
                </a:solidFill>
              </a:rPr>
              <a:t>Site Themes</a:t>
            </a:r>
          </a:p>
          <a:p>
            <a:pPr marL="285750" indent="-285750">
              <a:buFont typeface="Arial" panose="020B0604020202020204" pitchFamily="34" charset="0"/>
              <a:buChar char="•"/>
            </a:pPr>
            <a:r>
              <a:rPr lang="en-GB" sz="2800" dirty="0" smtClean="0">
                <a:solidFill>
                  <a:schemeClr val="bg1"/>
                </a:solidFill>
              </a:rPr>
              <a:t>Web </a:t>
            </a:r>
            <a:r>
              <a:rPr lang="en-GB" sz="2800" dirty="0" err="1" smtClean="0">
                <a:solidFill>
                  <a:schemeClr val="bg1"/>
                </a:solidFill>
              </a:rPr>
              <a:t>Config</a:t>
            </a:r>
            <a:r>
              <a:rPr lang="en-GB" sz="2800" dirty="0" smtClean="0">
                <a:solidFill>
                  <a:schemeClr val="bg1"/>
                </a:solidFill>
              </a:rPr>
              <a:t> File</a:t>
            </a:r>
          </a:p>
          <a:p>
            <a:pPr marL="285750" indent="-285750">
              <a:buFont typeface="Arial" panose="020B0604020202020204" pitchFamily="34" charset="0"/>
              <a:buChar char="•"/>
            </a:pPr>
            <a:r>
              <a:rPr lang="en-GB" sz="2800" dirty="0" smtClean="0">
                <a:solidFill>
                  <a:schemeClr val="bg1"/>
                </a:solidFill>
              </a:rPr>
              <a:t>SharePoint Hive</a:t>
            </a:r>
          </a:p>
          <a:p>
            <a:pPr marL="285750" indent="-285750">
              <a:buFont typeface="Arial" panose="020B0604020202020204" pitchFamily="34" charset="0"/>
              <a:buChar char="•"/>
            </a:pPr>
            <a:r>
              <a:rPr lang="en-GB" sz="2800" dirty="0" smtClean="0">
                <a:solidFill>
                  <a:schemeClr val="bg1"/>
                </a:solidFill>
              </a:rPr>
              <a:t>HTML5, CSS, JavaScript</a:t>
            </a:r>
          </a:p>
        </p:txBody>
      </p:sp>
      <p:sp>
        <p:nvSpPr>
          <p:cNvPr id="3" name="Text Placeholder 2"/>
          <p:cNvSpPr>
            <a:spLocks noGrp="1"/>
          </p:cNvSpPr>
          <p:nvPr>
            <p:ph type="body" sz="quarter" idx="11"/>
          </p:nvPr>
        </p:nvSpPr>
        <p:spPr>
          <a:xfrm>
            <a:off x="6284327" y="1965601"/>
            <a:ext cx="5396365" cy="3311035"/>
          </a:xfrm>
          <a:solidFill>
            <a:schemeClr val="accent6">
              <a:lumMod val="75000"/>
              <a:alpha val="80000"/>
            </a:schemeClr>
          </a:solidFill>
        </p:spPr>
        <p:txBody>
          <a:bodyPr/>
          <a:lstStyle/>
          <a:p>
            <a:r>
              <a:rPr lang="en-GB" dirty="0" smtClean="0">
                <a:solidFill>
                  <a:schemeClr val="bg1"/>
                </a:solidFill>
              </a:rPr>
              <a:t>SharePoint ISV Custom Framework</a:t>
            </a:r>
          </a:p>
          <a:p>
            <a:r>
              <a:rPr lang="en-GB" dirty="0" smtClean="0">
                <a:solidFill>
                  <a:schemeClr val="bg1"/>
                </a:solidFill>
              </a:rPr>
              <a:t>Custom </a:t>
            </a:r>
            <a:r>
              <a:rPr lang="en-GB" dirty="0">
                <a:solidFill>
                  <a:schemeClr val="bg1"/>
                </a:solidFill>
              </a:rPr>
              <a:t>code portability</a:t>
            </a:r>
          </a:p>
          <a:p>
            <a:r>
              <a:rPr lang="en-GB" dirty="0">
                <a:solidFill>
                  <a:schemeClr val="bg1"/>
                </a:solidFill>
              </a:rPr>
              <a:t>Custom list templates</a:t>
            </a:r>
          </a:p>
          <a:p>
            <a:r>
              <a:rPr lang="en-GB" dirty="0">
                <a:solidFill>
                  <a:schemeClr val="bg1"/>
                </a:solidFill>
              </a:rPr>
              <a:t>Custom site templates</a:t>
            </a:r>
          </a:p>
          <a:p>
            <a:r>
              <a:rPr lang="en-GB" dirty="0">
                <a:solidFill>
                  <a:schemeClr val="bg1"/>
                </a:solidFill>
              </a:rPr>
              <a:t>Custom web parts</a:t>
            </a:r>
          </a:p>
          <a:p>
            <a:r>
              <a:rPr lang="en-GB" dirty="0">
                <a:solidFill>
                  <a:schemeClr val="bg1"/>
                </a:solidFill>
              </a:rPr>
              <a:t>Third-party web parts</a:t>
            </a:r>
          </a:p>
          <a:p>
            <a:r>
              <a:rPr lang="en-GB" dirty="0">
                <a:solidFill>
                  <a:schemeClr val="bg1"/>
                </a:solidFill>
              </a:rPr>
              <a:t>Feature stapling</a:t>
            </a:r>
          </a:p>
        </p:txBody>
      </p:sp>
    </p:spTree>
    <p:extLst>
      <p:ext uri="{BB962C8B-B14F-4D97-AF65-F5344CB8AC3E}">
        <p14:creationId xmlns:p14="http://schemas.microsoft.com/office/powerpoint/2010/main" val="2146315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6310242" y="2362201"/>
            <a:ext cx="5434948" cy="1178442"/>
          </a:xfrm>
        </p:spPr>
        <p:txBody>
          <a:bodyPr/>
          <a:lstStyle/>
          <a:p>
            <a:pPr marL="457200" indent="-457200">
              <a:buFont typeface="Arial" panose="020B0604020202020204" pitchFamily="34" charset="0"/>
              <a:buChar char="•"/>
            </a:pPr>
            <a:r>
              <a:rPr lang="en-GB" dirty="0"/>
              <a:t>Move site collections between </a:t>
            </a:r>
            <a:r>
              <a:rPr lang="en-GB" dirty="0" smtClean="0"/>
              <a:t>databases</a:t>
            </a:r>
          </a:p>
          <a:p>
            <a:pPr marL="457200" indent="-457200">
              <a:buFont typeface="Arial" panose="020B0604020202020204" pitchFamily="34" charset="0"/>
              <a:buChar char="•"/>
            </a:pPr>
            <a:r>
              <a:rPr lang="en-GB" dirty="0" smtClean="0"/>
              <a:t>Promote sites to site collections</a:t>
            </a:r>
          </a:p>
          <a:p>
            <a:pPr marL="457200" indent="-457200">
              <a:buFont typeface="Arial" panose="020B0604020202020204" pitchFamily="34" charset="0"/>
              <a:buChar char="•"/>
            </a:pPr>
            <a:r>
              <a:rPr lang="en-GB" dirty="0" smtClean="0"/>
              <a:t>Demoting site collection to site</a:t>
            </a:r>
          </a:p>
          <a:p>
            <a:pPr marL="457200" indent="-457200">
              <a:buFont typeface="Arial" panose="020B0604020202020204" pitchFamily="34" charset="0"/>
              <a:buChar char="•"/>
            </a:pPr>
            <a:r>
              <a:rPr lang="en-GB" dirty="0" smtClean="0"/>
              <a:t>Merging or </a:t>
            </a:r>
            <a:r>
              <a:rPr lang="en-GB" dirty="0"/>
              <a:t>splitting </a:t>
            </a:r>
            <a:r>
              <a:rPr lang="en-GB" dirty="0" smtClean="0"/>
              <a:t>lists</a:t>
            </a:r>
          </a:p>
          <a:p>
            <a:pPr marL="457200" indent="-457200">
              <a:buFont typeface="Arial" panose="020B0604020202020204" pitchFamily="34" charset="0"/>
              <a:buChar char="•"/>
            </a:pPr>
            <a:r>
              <a:rPr lang="en-GB" dirty="0" smtClean="0"/>
              <a:t>Usable information management and performance</a:t>
            </a:r>
            <a:endParaRPr lang="en-GB" dirty="0"/>
          </a:p>
        </p:txBody>
      </p:sp>
      <p:sp>
        <p:nvSpPr>
          <p:cNvPr id="7" name="Title 6"/>
          <p:cNvSpPr>
            <a:spLocks noGrp="1"/>
          </p:cNvSpPr>
          <p:nvPr>
            <p:ph type="title" idx="4294967295"/>
          </p:nvPr>
        </p:nvSpPr>
        <p:spPr>
          <a:xfrm>
            <a:off x="6045167" y="1614488"/>
            <a:ext cx="6063705" cy="747713"/>
          </a:xfrm>
        </p:spPr>
        <p:txBody>
          <a:bodyPr/>
          <a:lstStyle/>
          <a:p>
            <a:r>
              <a:rPr lang="en-GB" sz="3600" dirty="0" smtClean="0">
                <a:solidFill>
                  <a:schemeClr val="bg1"/>
                </a:solidFill>
              </a:rPr>
              <a:t>Reorganise SharePoint Hierarchy</a:t>
            </a:r>
            <a:endParaRPr lang="en-GB" sz="3600"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357303923"/>
              </p:ext>
            </p:extLst>
          </p:nvPr>
        </p:nvGraphicFramePr>
        <p:xfrm>
          <a:off x="997528" y="426028"/>
          <a:ext cx="3948545" cy="5964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9481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Pre-Upgrade Checks!</a:t>
            </a:r>
            <a:endParaRPr lang="en-GB" b="1" dirty="0"/>
          </a:p>
        </p:txBody>
      </p:sp>
      <p:sp>
        <p:nvSpPr>
          <p:cNvPr id="3" name="Text Placeholder 2"/>
          <p:cNvSpPr>
            <a:spLocks noGrp="1"/>
          </p:cNvSpPr>
          <p:nvPr>
            <p:ph type="body" sz="quarter" idx="10"/>
          </p:nvPr>
        </p:nvSpPr>
        <p:spPr>
          <a:xfrm>
            <a:off x="519247" y="2559626"/>
            <a:ext cx="11151917" cy="3841174"/>
          </a:xfrm>
          <a:solidFill>
            <a:schemeClr val="accent5">
              <a:lumMod val="10000"/>
              <a:alpha val="70000"/>
            </a:schemeClr>
          </a:solidFill>
        </p:spPr>
        <p:txBody>
          <a:bodyPr/>
          <a:lstStyle/>
          <a:p>
            <a:r>
              <a:rPr lang="en-GB" dirty="0" smtClean="0">
                <a:solidFill>
                  <a:srgbClr val="FF4425"/>
                </a:solidFill>
              </a:rPr>
              <a:t>Large Content Databases </a:t>
            </a:r>
            <a:r>
              <a:rPr lang="en-GB" dirty="0" smtClean="0">
                <a:solidFill>
                  <a:schemeClr val="bg1"/>
                </a:solidFill>
              </a:rPr>
              <a:t>&amp; Large Site Collections</a:t>
            </a:r>
          </a:p>
          <a:p>
            <a:pPr lvl="1"/>
            <a:r>
              <a:rPr lang="en-GB" dirty="0" smtClean="0">
                <a:solidFill>
                  <a:schemeClr val="bg1"/>
                </a:solidFill>
              </a:rPr>
              <a:t>200GB limit challenges Database backup times, moving databases, restore databases</a:t>
            </a:r>
          </a:p>
          <a:p>
            <a:r>
              <a:rPr lang="en-GB" dirty="0" smtClean="0">
                <a:solidFill>
                  <a:schemeClr val="bg1"/>
                </a:solidFill>
              </a:rPr>
              <a:t>Checked out files</a:t>
            </a:r>
          </a:p>
          <a:p>
            <a:r>
              <a:rPr lang="en-GB" dirty="0" smtClean="0">
                <a:solidFill>
                  <a:schemeClr val="bg1"/>
                </a:solidFill>
              </a:rPr>
              <a:t>Site Collection health checks</a:t>
            </a:r>
          </a:p>
          <a:p>
            <a:r>
              <a:rPr lang="en-GB" dirty="0" smtClean="0">
                <a:solidFill>
                  <a:schemeClr val="bg1"/>
                </a:solidFill>
              </a:rPr>
              <a:t>Non-standard authentications, i.e. Classic and Forms Authentication</a:t>
            </a:r>
          </a:p>
          <a:p>
            <a:r>
              <a:rPr lang="en-GB" dirty="0">
                <a:solidFill>
                  <a:schemeClr val="bg1"/>
                </a:solidFill>
              </a:rPr>
              <a:t>Check for </a:t>
            </a:r>
            <a:r>
              <a:rPr lang="en-GB" dirty="0" smtClean="0">
                <a:solidFill>
                  <a:schemeClr val="bg1"/>
                </a:solidFill>
              </a:rPr>
              <a:t>scheduled tasks, errors </a:t>
            </a:r>
            <a:r>
              <a:rPr lang="en-GB" dirty="0">
                <a:solidFill>
                  <a:schemeClr val="bg1"/>
                </a:solidFill>
              </a:rPr>
              <a:t>and dependencies</a:t>
            </a:r>
          </a:p>
          <a:p>
            <a:r>
              <a:rPr lang="en-GB" dirty="0" smtClean="0">
                <a:solidFill>
                  <a:srgbClr val="FF4425"/>
                </a:solidFill>
              </a:rPr>
              <a:t>Process and communication </a:t>
            </a:r>
            <a:r>
              <a:rPr lang="en-GB" dirty="0" smtClean="0">
                <a:solidFill>
                  <a:schemeClr val="bg1"/>
                </a:solidFill>
              </a:rPr>
              <a:t>hoops</a:t>
            </a:r>
          </a:p>
          <a:p>
            <a:r>
              <a:rPr lang="en-GB" dirty="0" smtClean="0">
                <a:solidFill>
                  <a:schemeClr val="bg1"/>
                </a:solidFill>
              </a:rPr>
              <a:t>Plan for capacity and </a:t>
            </a:r>
            <a:r>
              <a:rPr lang="en-GB" b="1" dirty="0" smtClean="0">
                <a:solidFill>
                  <a:srgbClr val="FF4425"/>
                </a:solidFill>
              </a:rPr>
              <a:t>decent test environments</a:t>
            </a:r>
          </a:p>
          <a:p>
            <a:endParaRPr lang="en-GB" dirty="0" smtClean="0">
              <a:solidFill>
                <a:schemeClr val="bg1"/>
              </a:solidFill>
            </a:endParaRPr>
          </a:p>
          <a:p>
            <a:endParaRPr lang="en-GB" dirty="0" smtClean="0">
              <a:solidFill>
                <a:schemeClr val="bg1"/>
              </a:solidFill>
            </a:endParaRPr>
          </a:p>
          <a:p>
            <a:pPr lvl="1"/>
            <a:endParaRPr lang="en-GB" dirty="0">
              <a:solidFill>
                <a:schemeClr val="bg1"/>
              </a:solidFill>
            </a:endParaRPr>
          </a:p>
        </p:txBody>
      </p:sp>
    </p:spTree>
    <p:extLst>
      <p:ext uri="{BB962C8B-B14F-4D97-AF65-F5344CB8AC3E}">
        <p14:creationId xmlns:p14="http://schemas.microsoft.com/office/powerpoint/2010/main" val="3491956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Upgrade Approach</a:t>
            </a:r>
            <a:endParaRPr lang="en-GB" dirty="0"/>
          </a:p>
        </p:txBody>
      </p:sp>
      <p:sp>
        <p:nvSpPr>
          <p:cNvPr id="3" name="Text Placeholder 2"/>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369320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48" y="3759367"/>
            <a:ext cx="12191153" cy="3097137"/>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89606" tIns="44803" rIns="89606" bIns="44803" numCol="1" spcCol="0" rtlCol="0" fromWordArt="0" anchor="ctr" anchorCtr="0" forceAA="0" compatLnSpc="1">
            <a:prstTxWarp prst="textNoShape">
              <a:avLst/>
            </a:prstTxWarp>
            <a:noAutofit/>
          </a:bodyPr>
          <a:lstStyle/>
          <a:p>
            <a:pPr algn="ctr" defTabSz="896350">
              <a:defRPr/>
            </a:pPr>
            <a:endParaRPr lang="en-US" sz="1764" kern="0" dirty="0">
              <a:solidFill>
                <a:srgbClr val="FFFFFF"/>
              </a:solidFill>
              <a:latin typeface="Segoe UI"/>
            </a:endParaRPr>
          </a:p>
        </p:txBody>
      </p:sp>
      <p:grpSp>
        <p:nvGrpSpPr>
          <p:cNvPr id="4" name="Group 3"/>
          <p:cNvGrpSpPr/>
          <p:nvPr/>
        </p:nvGrpSpPr>
        <p:grpSpPr>
          <a:xfrm>
            <a:off x="262334" y="1534425"/>
            <a:ext cx="1701461" cy="1909957"/>
            <a:chOff x="267593" y="1038224"/>
            <a:chExt cx="1735579" cy="1948256"/>
          </a:xfrm>
        </p:grpSpPr>
        <p:sp>
          <p:nvSpPr>
            <p:cNvPr id="5" name="TextBox 4"/>
            <p:cNvSpPr txBox="1"/>
            <p:nvPr/>
          </p:nvSpPr>
          <p:spPr>
            <a:xfrm>
              <a:off x="317805" y="2340277"/>
              <a:ext cx="1061509" cy="646203"/>
            </a:xfrm>
            <a:prstGeom prst="rect">
              <a:avLst/>
            </a:prstGeom>
            <a:noFill/>
          </p:spPr>
          <p:txBody>
            <a:bodyPr wrap="none" rtlCol="0">
              <a:spAutoFit/>
            </a:bodyPr>
            <a:lstStyle/>
            <a:p>
              <a:pPr defTabSz="896350">
                <a:defRPr/>
              </a:pPr>
              <a:r>
                <a:rPr lang="en-US" sz="3528" kern="0" dirty="0">
                  <a:solidFill>
                    <a:srgbClr val="FF8C00"/>
                  </a:solidFill>
                  <a:latin typeface="Segoe UI Light"/>
                </a:rPr>
                <a:t>2001</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93" y="1038224"/>
              <a:ext cx="1130375" cy="815990"/>
            </a:xfrm>
            <a:prstGeom prst="rect">
              <a:avLst/>
            </a:prstGeom>
          </p:spPr>
        </p:pic>
        <p:sp>
          <p:nvSpPr>
            <p:cNvPr id="7" name="TextBox 6"/>
            <p:cNvSpPr txBox="1"/>
            <p:nvPr/>
          </p:nvSpPr>
          <p:spPr>
            <a:xfrm>
              <a:off x="367916" y="1888436"/>
              <a:ext cx="1635256" cy="523220"/>
            </a:xfrm>
            <a:prstGeom prst="rect">
              <a:avLst/>
            </a:prstGeom>
            <a:noFill/>
          </p:spPr>
          <p:txBody>
            <a:bodyPr wrap="none" rtlCol="0">
              <a:spAutoFit/>
            </a:bodyPr>
            <a:lstStyle/>
            <a:p>
              <a:pPr defTabSz="896350">
                <a:defRPr/>
              </a:pPr>
              <a:r>
                <a:rPr lang="en-US" sz="1372" kern="0" dirty="0"/>
                <a:t>SharePoint</a:t>
              </a:r>
            </a:p>
            <a:p>
              <a:pPr defTabSz="896350">
                <a:defRPr/>
              </a:pPr>
              <a:r>
                <a:rPr lang="en-US" sz="1372" kern="0" dirty="0"/>
                <a:t>Portal Server 2001</a:t>
              </a:r>
            </a:p>
          </p:txBody>
        </p:sp>
      </p:grpSp>
      <p:grpSp>
        <p:nvGrpSpPr>
          <p:cNvPr id="8" name="Group 7"/>
          <p:cNvGrpSpPr/>
          <p:nvPr/>
        </p:nvGrpSpPr>
        <p:grpSpPr>
          <a:xfrm>
            <a:off x="1903072" y="1534119"/>
            <a:ext cx="1701461" cy="1910110"/>
            <a:chOff x="2061551" y="1037912"/>
            <a:chExt cx="1735579" cy="1948412"/>
          </a:xfrm>
        </p:grpSpPr>
        <p:sp>
          <p:nvSpPr>
            <p:cNvPr id="9" name="TextBox 8"/>
            <p:cNvSpPr txBox="1"/>
            <p:nvPr/>
          </p:nvSpPr>
          <p:spPr>
            <a:xfrm>
              <a:off x="2111763" y="2340121"/>
              <a:ext cx="1133644" cy="646203"/>
            </a:xfrm>
            <a:prstGeom prst="rect">
              <a:avLst/>
            </a:prstGeom>
            <a:noFill/>
          </p:spPr>
          <p:txBody>
            <a:bodyPr wrap="none" rtlCol="0">
              <a:spAutoFit/>
            </a:bodyPr>
            <a:lstStyle/>
            <a:p>
              <a:pPr defTabSz="896350">
                <a:defRPr/>
              </a:pPr>
              <a:r>
                <a:rPr lang="en-US" sz="3528" kern="0" dirty="0">
                  <a:solidFill>
                    <a:srgbClr val="FF8C00"/>
                  </a:solidFill>
                  <a:latin typeface="Segoe UI Light"/>
                </a:rPr>
                <a:t>2003</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551" y="1037912"/>
              <a:ext cx="1130375" cy="815990"/>
            </a:xfrm>
            <a:prstGeom prst="rect">
              <a:avLst/>
            </a:prstGeom>
          </p:spPr>
        </p:pic>
        <p:sp>
          <p:nvSpPr>
            <p:cNvPr id="11" name="TextBox 10"/>
            <p:cNvSpPr txBox="1"/>
            <p:nvPr/>
          </p:nvSpPr>
          <p:spPr>
            <a:xfrm>
              <a:off x="2161874" y="1888124"/>
              <a:ext cx="1635256" cy="523220"/>
            </a:xfrm>
            <a:prstGeom prst="rect">
              <a:avLst/>
            </a:prstGeom>
            <a:noFill/>
          </p:spPr>
          <p:txBody>
            <a:bodyPr wrap="none" rtlCol="0">
              <a:spAutoFit/>
            </a:bodyPr>
            <a:lstStyle/>
            <a:p>
              <a:pPr defTabSz="896350">
                <a:defRPr/>
              </a:pPr>
              <a:r>
                <a:rPr lang="en-US" sz="1372" kern="0" dirty="0"/>
                <a:t>SharePoint</a:t>
              </a:r>
            </a:p>
            <a:p>
              <a:pPr defTabSz="896350">
                <a:defRPr/>
              </a:pPr>
              <a:r>
                <a:rPr lang="en-US" sz="1372" kern="0" dirty="0"/>
                <a:t>Portal Server 2003</a:t>
              </a:r>
            </a:p>
          </p:txBody>
        </p:sp>
      </p:grpSp>
      <p:grpSp>
        <p:nvGrpSpPr>
          <p:cNvPr id="12" name="Group 11"/>
          <p:cNvGrpSpPr/>
          <p:nvPr/>
        </p:nvGrpSpPr>
        <p:grpSpPr>
          <a:xfrm>
            <a:off x="4005600" y="1517050"/>
            <a:ext cx="1629148" cy="1922148"/>
            <a:chOff x="4206240" y="1020500"/>
            <a:chExt cx="1661816" cy="1960691"/>
          </a:xfrm>
        </p:grpSpPr>
        <p:sp>
          <p:nvSpPr>
            <p:cNvPr id="13" name="TextBox 12"/>
            <p:cNvSpPr txBox="1"/>
            <p:nvPr/>
          </p:nvSpPr>
          <p:spPr>
            <a:xfrm>
              <a:off x="4288052" y="2334988"/>
              <a:ext cx="1133644" cy="646203"/>
            </a:xfrm>
            <a:prstGeom prst="rect">
              <a:avLst/>
            </a:prstGeom>
            <a:noFill/>
          </p:spPr>
          <p:txBody>
            <a:bodyPr wrap="none" rtlCol="0">
              <a:spAutoFit/>
            </a:bodyPr>
            <a:lstStyle/>
            <a:p>
              <a:pPr defTabSz="896350">
                <a:defRPr/>
              </a:pPr>
              <a:r>
                <a:rPr lang="en-US" sz="3528" kern="0" dirty="0">
                  <a:solidFill>
                    <a:srgbClr val="FF8C00"/>
                  </a:solidFill>
                  <a:latin typeface="Segoe UI Light"/>
                </a:rPr>
                <a:t>2006</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40" y="1020500"/>
              <a:ext cx="1130375" cy="815990"/>
            </a:xfrm>
            <a:prstGeom prst="rect">
              <a:avLst/>
            </a:prstGeom>
          </p:spPr>
        </p:pic>
        <p:sp>
          <p:nvSpPr>
            <p:cNvPr id="15" name="TextBox 14"/>
            <p:cNvSpPr txBox="1"/>
            <p:nvPr/>
          </p:nvSpPr>
          <p:spPr>
            <a:xfrm>
              <a:off x="4317054" y="1868118"/>
              <a:ext cx="1551002" cy="523220"/>
            </a:xfrm>
            <a:prstGeom prst="rect">
              <a:avLst/>
            </a:prstGeom>
            <a:noFill/>
          </p:spPr>
          <p:txBody>
            <a:bodyPr wrap="none" rtlCol="0">
              <a:spAutoFit/>
            </a:bodyPr>
            <a:lstStyle/>
            <a:p>
              <a:pPr defTabSz="896350">
                <a:defRPr/>
              </a:pPr>
              <a:r>
                <a:rPr lang="en-US" sz="1372" kern="0" dirty="0"/>
                <a:t>Office SharePoint</a:t>
              </a:r>
            </a:p>
            <a:p>
              <a:pPr defTabSz="896350">
                <a:defRPr/>
              </a:pPr>
              <a:r>
                <a:rPr lang="en-US" sz="1372" kern="0" dirty="0"/>
                <a:t>Server 2007</a:t>
              </a:r>
            </a:p>
          </p:txBody>
        </p:sp>
      </p:grpSp>
      <p:grpSp>
        <p:nvGrpSpPr>
          <p:cNvPr id="16" name="Group 15"/>
          <p:cNvGrpSpPr/>
          <p:nvPr/>
        </p:nvGrpSpPr>
        <p:grpSpPr>
          <a:xfrm>
            <a:off x="5922480" y="1509933"/>
            <a:ext cx="1228829" cy="1929265"/>
            <a:chOff x="6182565" y="1013240"/>
            <a:chExt cx="1253470" cy="1967951"/>
          </a:xfrm>
        </p:grpSpPr>
        <p:sp>
          <p:nvSpPr>
            <p:cNvPr id="17" name="TextBox 16"/>
            <p:cNvSpPr txBox="1"/>
            <p:nvPr/>
          </p:nvSpPr>
          <p:spPr>
            <a:xfrm>
              <a:off x="6268260" y="2334988"/>
              <a:ext cx="1133644" cy="646203"/>
            </a:xfrm>
            <a:prstGeom prst="rect">
              <a:avLst/>
            </a:prstGeom>
            <a:noFill/>
          </p:spPr>
          <p:txBody>
            <a:bodyPr wrap="none" rtlCol="0">
              <a:spAutoFit/>
            </a:bodyPr>
            <a:lstStyle/>
            <a:p>
              <a:pPr defTabSz="896350">
                <a:defRPr/>
              </a:pPr>
              <a:r>
                <a:rPr lang="en-US" sz="3528" kern="0" dirty="0">
                  <a:solidFill>
                    <a:srgbClr val="FF8C00"/>
                  </a:solidFill>
                  <a:latin typeface="Segoe UI Light"/>
                </a:rPr>
                <a:t>2009</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65" y="1013240"/>
              <a:ext cx="1130375" cy="815990"/>
            </a:xfrm>
            <a:prstGeom prst="rect">
              <a:avLst/>
            </a:prstGeom>
          </p:spPr>
        </p:pic>
        <p:sp>
          <p:nvSpPr>
            <p:cNvPr id="19" name="TextBox 18"/>
            <p:cNvSpPr txBox="1"/>
            <p:nvPr/>
          </p:nvSpPr>
          <p:spPr>
            <a:xfrm>
              <a:off x="6313868" y="1861525"/>
              <a:ext cx="1122167" cy="523220"/>
            </a:xfrm>
            <a:prstGeom prst="rect">
              <a:avLst/>
            </a:prstGeom>
            <a:noFill/>
          </p:spPr>
          <p:txBody>
            <a:bodyPr wrap="none" rtlCol="0">
              <a:spAutoFit/>
            </a:bodyPr>
            <a:lstStyle/>
            <a:p>
              <a:pPr defTabSz="896350">
                <a:defRPr/>
              </a:pPr>
              <a:r>
                <a:rPr lang="en-US" sz="1372" kern="0" dirty="0"/>
                <a:t>SharePoint</a:t>
              </a:r>
            </a:p>
            <a:p>
              <a:pPr defTabSz="896350">
                <a:defRPr/>
              </a:pPr>
              <a:r>
                <a:rPr lang="en-US" sz="1372" kern="0" dirty="0"/>
                <a:t>Server 2010</a:t>
              </a:r>
            </a:p>
          </p:txBody>
        </p:sp>
      </p:grpSp>
      <p:grpSp>
        <p:nvGrpSpPr>
          <p:cNvPr id="20" name="Group 19"/>
          <p:cNvGrpSpPr/>
          <p:nvPr/>
        </p:nvGrpSpPr>
        <p:grpSpPr>
          <a:xfrm>
            <a:off x="7884866" y="1509932"/>
            <a:ext cx="1218832" cy="1934297"/>
            <a:chOff x="8069477" y="1013240"/>
            <a:chExt cx="1243272" cy="1973084"/>
          </a:xfrm>
        </p:grpSpPr>
        <p:sp>
          <p:nvSpPr>
            <p:cNvPr id="21" name="TextBox 20"/>
            <p:cNvSpPr txBox="1"/>
            <p:nvPr/>
          </p:nvSpPr>
          <p:spPr>
            <a:xfrm>
              <a:off x="8175696" y="2340121"/>
              <a:ext cx="1061509" cy="646203"/>
            </a:xfrm>
            <a:prstGeom prst="rect">
              <a:avLst/>
            </a:prstGeom>
            <a:noFill/>
          </p:spPr>
          <p:txBody>
            <a:bodyPr wrap="none" rtlCol="0">
              <a:spAutoFit/>
            </a:bodyPr>
            <a:lstStyle/>
            <a:p>
              <a:pPr defTabSz="896350">
                <a:defRPr/>
              </a:pPr>
              <a:r>
                <a:rPr lang="en-US" sz="3528" kern="0" dirty="0">
                  <a:solidFill>
                    <a:srgbClr val="FF8C00"/>
                  </a:solidFill>
                  <a:latin typeface="Segoe UI Light"/>
                </a:rPr>
                <a:t>2012</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477" y="1013240"/>
              <a:ext cx="1130375" cy="815990"/>
            </a:xfrm>
            <a:prstGeom prst="rect">
              <a:avLst/>
            </a:prstGeom>
          </p:spPr>
        </p:pic>
        <p:sp>
          <p:nvSpPr>
            <p:cNvPr id="23" name="TextBox 22"/>
            <p:cNvSpPr txBox="1"/>
            <p:nvPr/>
          </p:nvSpPr>
          <p:spPr>
            <a:xfrm>
              <a:off x="8190582" y="1863451"/>
              <a:ext cx="1122167" cy="523220"/>
            </a:xfrm>
            <a:prstGeom prst="rect">
              <a:avLst/>
            </a:prstGeom>
            <a:noFill/>
          </p:spPr>
          <p:txBody>
            <a:bodyPr wrap="none" rtlCol="0">
              <a:spAutoFit/>
            </a:bodyPr>
            <a:lstStyle/>
            <a:p>
              <a:pPr defTabSz="896350">
                <a:defRPr/>
              </a:pPr>
              <a:r>
                <a:rPr lang="en-US" sz="1372" kern="0" dirty="0"/>
                <a:t>SharePoint</a:t>
              </a:r>
            </a:p>
            <a:p>
              <a:pPr defTabSz="896350">
                <a:defRPr/>
              </a:pPr>
              <a:r>
                <a:rPr lang="en-US" sz="1372" kern="0" dirty="0"/>
                <a:t>Server 2013</a:t>
              </a:r>
            </a:p>
          </p:txBody>
        </p:sp>
      </p:grpSp>
      <p:sp>
        <p:nvSpPr>
          <p:cNvPr id="25" name="TextBox 24"/>
          <p:cNvSpPr txBox="1"/>
          <p:nvPr/>
        </p:nvSpPr>
        <p:spPr>
          <a:xfrm>
            <a:off x="10535423" y="2810730"/>
            <a:ext cx="1040642" cy="633500"/>
          </a:xfrm>
          <a:prstGeom prst="rect">
            <a:avLst/>
          </a:prstGeom>
          <a:noFill/>
        </p:spPr>
        <p:txBody>
          <a:bodyPr wrap="none" rtlCol="0">
            <a:spAutoFit/>
          </a:bodyPr>
          <a:lstStyle/>
          <a:p>
            <a:pPr defTabSz="896350">
              <a:defRPr/>
            </a:pPr>
            <a:r>
              <a:rPr lang="en-US" sz="3528" kern="0" dirty="0">
                <a:solidFill>
                  <a:srgbClr val="FF8C00"/>
                </a:solidFill>
                <a:latin typeface="Segoe UI Light"/>
              </a:rPr>
              <a:t>2016</a:t>
            </a:r>
          </a:p>
        </p:txBody>
      </p:sp>
      <p:sp>
        <p:nvSpPr>
          <p:cNvPr id="27" name="TextBox 26"/>
          <p:cNvSpPr txBox="1"/>
          <p:nvPr/>
        </p:nvSpPr>
        <p:spPr>
          <a:xfrm>
            <a:off x="10535423" y="2345513"/>
            <a:ext cx="1100107" cy="512935"/>
          </a:xfrm>
          <a:prstGeom prst="rect">
            <a:avLst/>
          </a:prstGeom>
          <a:noFill/>
        </p:spPr>
        <p:txBody>
          <a:bodyPr wrap="none" rtlCol="0">
            <a:spAutoFit/>
          </a:bodyPr>
          <a:lstStyle/>
          <a:p>
            <a:pPr defTabSz="896350">
              <a:defRPr/>
            </a:pPr>
            <a:r>
              <a:rPr lang="en-US" sz="1372" kern="0" dirty="0"/>
              <a:t>SharePoint</a:t>
            </a:r>
          </a:p>
          <a:p>
            <a:pPr defTabSz="896350">
              <a:defRPr/>
            </a:pPr>
            <a:r>
              <a:rPr lang="en-US" sz="1372" kern="0" dirty="0"/>
              <a:t>Server 2016</a:t>
            </a:r>
          </a:p>
        </p:txBody>
      </p:sp>
      <p:sp>
        <p:nvSpPr>
          <p:cNvPr id="28" name="Pentagon 27"/>
          <p:cNvSpPr/>
          <p:nvPr/>
        </p:nvSpPr>
        <p:spPr>
          <a:xfrm>
            <a:off x="8795403" y="6034385"/>
            <a:ext cx="3381088" cy="823129"/>
          </a:xfrm>
          <a:prstGeom prst="homePlate">
            <a:avLst/>
          </a:prstGeom>
          <a:solidFill>
            <a:schemeClr val="tx2"/>
          </a:solidFill>
          <a:ln w="10795" cap="flat" cmpd="sng" algn="ctr">
            <a:solidFill>
              <a:srgbClr val="FFFFFF"/>
            </a:solidFill>
            <a:prstDash val="solid"/>
          </a:ln>
          <a:effectLst/>
        </p:spPr>
        <p:txBody>
          <a:bodyPr rot="0" spcFirstLastPara="0" vertOverflow="overflow" horzOverflow="overflow" vert="horz" wrap="square" lIns="89606" tIns="44803" rIns="89606" bIns="44803" numCol="1" spcCol="0" rtlCol="0" fromWordArt="0" anchor="ctr" anchorCtr="0" forceAA="0" compatLnSpc="1">
            <a:prstTxWarp prst="textNoShape">
              <a:avLst/>
            </a:prstTxWarp>
            <a:noAutofit/>
          </a:bodyPr>
          <a:lstStyle/>
          <a:p>
            <a:pPr algn="ctr" defTabSz="896350">
              <a:defRPr/>
            </a:pPr>
            <a:r>
              <a:rPr lang="en-US" sz="1537" kern="0" dirty="0">
                <a:solidFill>
                  <a:srgbClr val="FFFFFF"/>
                </a:solidFill>
                <a:latin typeface="Segoe UI Semibold" panose="020B0702040204020203" pitchFamily="34" charset="0"/>
                <a:cs typeface="Segoe UI Semibold" panose="020B0702040204020203" pitchFamily="34" charset="0"/>
              </a:rPr>
              <a:t>Cloud-Inspired</a:t>
            </a:r>
          </a:p>
          <a:p>
            <a:pPr algn="ctr" defTabSz="896350">
              <a:defRPr/>
            </a:pPr>
            <a:r>
              <a:rPr lang="en-US" sz="1537" kern="0" dirty="0">
                <a:solidFill>
                  <a:srgbClr val="FFFFFF"/>
                </a:solidFill>
                <a:latin typeface="Segoe UI Semibold" panose="020B0702040204020203" pitchFamily="34" charset="0"/>
                <a:cs typeface="Segoe UI Semibold" panose="020B0702040204020203" pitchFamily="34" charset="0"/>
              </a:rPr>
              <a:t>Experiences</a:t>
            </a:r>
          </a:p>
        </p:txBody>
      </p:sp>
      <p:sp>
        <p:nvSpPr>
          <p:cNvPr id="29" name="Pentagon 28"/>
          <p:cNvSpPr/>
          <p:nvPr/>
        </p:nvSpPr>
        <p:spPr>
          <a:xfrm>
            <a:off x="5737194" y="6034385"/>
            <a:ext cx="3828635" cy="823129"/>
          </a:xfrm>
          <a:prstGeom prst="homePlate">
            <a:avLst/>
          </a:prstGeom>
          <a:solidFill>
            <a:schemeClr val="tx2"/>
          </a:solidFill>
          <a:ln w="10795" cap="flat" cmpd="sng" algn="ctr">
            <a:solidFill>
              <a:srgbClr val="FFFFFF"/>
            </a:solidFill>
            <a:prstDash val="solid"/>
          </a:ln>
          <a:effectLst/>
        </p:spPr>
        <p:txBody>
          <a:bodyPr rot="0" spcFirstLastPara="0" vertOverflow="overflow" horzOverflow="overflow" vert="horz" wrap="square" lIns="537855" tIns="44803" rIns="179285" bIns="44803" numCol="1" spcCol="0" rtlCol="0" fromWordArt="0" anchor="ctr" anchorCtr="0" forceAA="0" compatLnSpc="1">
            <a:prstTxWarp prst="textNoShape">
              <a:avLst/>
            </a:prstTxWarp>
            <a:noAutofit/>
          </a:bodyPr>
          <a:lstStyle/>
          <a:p>
            <a:pPr algn="ctr" defTabSz="896350">
              <a:defRPr/>
            </a:pPr>
            <a:r>
              <a:rPr lang="en-US" sz="1537" kern="0" dirty="0">
                <a:solidFill>
                  <a:srgbClr val="FFFFFF"/>
                </a:solidFill>
                <a:latin typeface="Segoe UI Semibold" panose="020B0702040204020203" pitchFamily="34" charset="0"/>
                <a:cs typeface="Segoe UI Semibold" panose="020B0702040204020203" pitchFamily="34" charset="0"/>
              </a:rPr>
              <a:t>Cloud and Enterprise</a:t>
            </a:r>
          </a:p>
          <a:p>
            <a:pPr algn="ctr" defTabSz="896350">
              <a:defRPr/>
            </a:pPr>
            <a:r>
              <a:rPr lang="en-US" sz="1537" kern="0" dirty="0">
                <a:solidFill>
                  <a:srgbClr val="FFFFFF"/>
                </a:solidFill>
                <a:latin typeface="Segoe UI Semibold" panose="020B0702040204020203" pitchFamily="34" charset="0"/>
                <a:cs typeface="Segoe UI Semibold" panose="020B0702040204020203" pitchFamily="34" charset="0"/>
              </a:rPr>
              <a:t>Social</a:t>
            </a:r>
          </a:p>
        </p:txBody>
      </p:sp>
      <p:sp>
        <p:nvSpPr>
          <p:cNvPr id="30" name="Pentagon 29"/>
          <p:cNvSpPr/>
          <p:nvPr/>
        </p:nvSpPr>
        <p:spPr>
          <a:xfrm>
            <a:off x="2862487" y="6034385"/>
            <a:ext cx="3686182" cy="823129"/>
          </a:xfrm>
          <a:prstGeom prst="homePlate">
            <a:avLst/>
          </a:prstGeom>
          <a:solidFill>
            <a:schemeClr val="tx2"/>
          </a:solidFill>
          <a:ln w="10795" cap="flat" cmpd="sng" algn="ctr">
            <a:solidFill>
              <a:srgbClr val="FFFFFF"/>
            </a:solidFill>
            <a:prstDash val="solid"/>
          </a:ln>
          <a:effectLst/>
        </p:spPr>
        <p:txBody>
          <a:bodyPr rot="0" spcFirstLastPara="0" vertOverflow="overflow" horzOverflow="overflow" vert="horz" wrap="square" lIns="358570" tIns="44803" rIns="89642" bIns="44803" numCol="1" spcCol="0" rtlCol="0" fromWordArt="0" anchor="ctr" anchorCtr="0" forceAA="0" compatLnSpc="1">
            <a:prstTxWarp prst="textNoShape">
              <a:avLst/>
            </a:prstTxWarp>
            <a:noAutofit/>
          </a:bodyPr>
          <a:lstStyle/>
          <a:p>
            <a:pPr algn="ctr" defTabSz="896350">
              <a:defRPr/>
            </a:pPr>
            <a:r>
              <a:rPr lang="en-US" sz="1537" kern="0" dirty="0">
                <a:solidFill>
                  <a:srgbClr val="FFFFFF"/>
                </a:solidFill>
                <a:latin typeface="Segoe UI Semibold" panose="020B0702040204020203" pitchFamily="34" charset="0"/>
                <a:cs typeface="Segoe UI Semibold" panose="020B0702040204020203" pitchFamily="34" charset="0"/>
              </a:rPr>
              <a:t>Content </a:t>
            </a:r>
          </a:p>
          <a:p>
            <a:pPr algn="ctr" defTabSz="896350">
              <a:defRPr/>
            </a:pPr>
            <a:r>
              <a:rPr lang="en-US" sz="1537" kern="0" dirty="0">
                <a:solidFill>
                  <a:srgbClr val="FFFFFF"/>
                </a:solidFill>
                <a:latin typeface="Segoe UI Semibold" panose="020B0702040204020203" pitchFamily="34" charset="0"/>
                <a:cs typeface="Segoe UI Semibold" panose="020B0702040204020203" pitchFamily="34" charset="0"/>
              </a:rPr>
              <a:t>Management</a:t>
            </a:r>
          </a:p>
        </p:txBody>
      </p:sp>
      <p:grpSp>
        <p:nvGrpSpPr>
          <p:cNvPr id="31" name="Group 30"/>
          <p:cNvGrpSpPr/>
          <p:nvPr/>
        </p:nvGrpSpPr>
        <p:grpSpPr>
          <a:xfrm>
            <a:off x="848" y="3560553"/>
            <a:ext cx="12008144" cy="363612"/>
            <a:chOff x="865" y="3229666"/>
            <a:chExt cx="12187096" cy="370903"/>
          </a:xfrm>
        </p:grpSpPr>
        <p:sp>
          <p:nvSpPr>
            <p:cNvPr id="32" name="Rectangle 31"/>
            <p:cNvSpPr/>
            <p:nvPr/>
          </p:nvSpPr>
          <p:spPr>
            <a:xfrm>
              <a:off x="865" y="3342840"/>
              <a:ext cx="12187096" cy="149842"/>
            </a:xfrm>
            <a:prstGeom prst="rect">
              <a:avLst/>
            </a:prstGeom>
            <a:solidFill>
              <a:srgbClr val="000000">
                <a:lumMod val="65000"/>
                <a:lumOff val="35000"/>
              </a:srgbClr>
            </a:solidFill>
            <a:ln w="10795" cap="flat" cmpd="sng" algn="ctr">
              <a:noFill/>
              <a:prstDash val="solid"/>
            </a:ln>
            <a:effectLst/>
          </p:spPr>
          <p:txBody>
            <a:bodyPr rot="0" spcFirstLastPara="0" vertOverflow="overflow" horzOverflow="overflow" vert="horz" wrap="square" lIns="89606" tIns="44803" rIns="89606" bIns="44803" numCol="1" spcCol="0" rtlCol="0" fromWordArt="0" anchor="ctr" anchorCtr="0" forceAA="0" compatLnSpc="1">
              <a:prstTxWarp prst="textNoShape">
                <a:avLst/>
              </a:prstTxWarp>
              <a:noAutofit/>
            </a:bodyPr>
            <a:lstStyle/>
            <a:p>
              <a:pPr algn="ctr" defTabSz="896350">
                <a:defRPr/>
              </a:pPr>
              <a:endParaRPr lang="en-US" sz="1764" kern="0">
                <a:solidFill>
                  <a:srgbClr val="FFFFFF"/>
                </a:solidFill>
                <a:latin typeface="Segoe UI"/>
              </a:endParaRPr>
            </a:p>
          </p:txBody>
        </p:sp>
        <p:sp>
          <p:nvSpPr>
            <p:cNvPr id="33" name="Flowchart: Connector 32"/>
            <p:cNvSpPr/>
            <p:nvPr/>
          </p:nvSpPr>
          <p:spPr>
            <a:xfrm>
              <a:off x="674453" y="3234956"/>
              <a:ext cx="365613" cy="365613"/>
            </a:xfrm>
            <a:prstGeom prst="flowChartConnector">
              <a:avLst/>
            </a:prstGeom>
            <a:solidFill>
              <a:srgbClr val="FFFFFF"/>
            </a:solidFill>
            <a:ln w="76200" cap="flat" cmpd="sng" algn="ctr">
              <a:solidFill>
                <a:srgbClr val="FF8C00"/>
              </a:solidFill>
              <a:prstDash val="solid"/>
            </a:ln>
            <a:effectLst/>
          </p:spPr>
          <p:txBody>
            <a:bodyPr rot="0" spcFirstLastPara="0" vertOverflow="overflow" horzOverflow="overflow" vert="horz" wrap="square" lIns="89606" tIns="44803" rIns="89606" bIns="44803" numCol="1" spcCol="0" rtlCol="0" fromWordArt="0" anchor="ctr" anchorCtr="0" forceAA="0" compatLnSpc="1">
              <a:prstTxWarp prst="textNoShape">
                <a:avLst/>
              </a:prstTxWarp>
              <a:noAutofit/>
            </a:bodyPr>
            <a:lstStyle/>
            <a:p>
              <a:pPr algn="ctr" defTabSz="896350">
                <a:defRPr/>
              </a:pPr>
              <a:endParaRPr lang="en-US" sz="1764" kern="0">
                <a:solidFill>
                  <a:srgbClr val="FFFFFF"/>
                </a:solidFill>
                <a:latin typeface="Segoe UI"/>
              </a:endParaRPr>
            </a:p>
          </p:txBody>
        </p:sp>
        <p:sp>
          <p:nvSpPr>
            <p:cNvPr id="34" name="Flowchart: Connector 33"/>
            <p:cNvSpPr/>
            <p:nvPr/>
          </p:nvSpPr>
          <p:spPr>
            <a:xfrm>
              <a:off x="2336060" y="3234800"/>
              <a:ext cx="365613" cy="365613"/>
            </a:xfrm>
            <a:prstGeom prst="flowChartConnector">
              <a:avLst/>
            </a:prstGeom>
            <a:solidFill>
              <a:srgbClr val="FFFFFF"/>
            </a:solidFill>
            <a:ln w="76200" cap="flat" cmpd="sng" algn="ctr">
              <a:solidFill>
                <a:srgbClr val="FF8C00"/>
              </a:solidFill>
              <a:prstDash val="solid"/>
            </a:ln>
            <a:effectLst/>
          </p:spPr>
          <p:txBody>
            <a:bodyPr rot="0" spcFirstLastPara="0" vertOverflow="overflow" horzOverflow="overflow" vert="horz" wrap="square" lIns="89606" tIns="44803" rIns="89606" bIns="44803" numCol="1" spcCol="0" rtlCol="0" fromWordArt="0" anchor="ctr" anchorCtr="0" forceAA="0" compatLnSpc="1">
              <a:prstTxWarp prst="textNoShape">
                <a:avLst/>
              </a:prstTxWarp>
              <a:noAutofit/>
            </a:bodyPr>
            <a:lstStyle/>
            <a:p>
              <a:pPr algn="ctr" defTabSz="896350">
                <a:defRPr/>
              </a:pPr>
              <a:endParaRPr lang="en-US" sz="1764" kern="0">
                <a:solidFill>
                  <a:srgbClr val="FFFFFF"/>
                </a:solidFill>
                <a:latin typeface="Segoe UI"/>
              </a:endParaRPr>
            </a:p>
          </p:txBody>
        </p:sp>
        <p:sp>
          <p:nvSpPr>
            <p:cNvPr id="35" name="Flowchart: Connector 34"/>
            <p:cNvSpPr/>
            <p:nvPr/>
          </p:nvSpPr>
          <p:spPr>
            <a:xfrm>
              <a:off x="4500317" y="3229666"/>
              <a:ext cx="365613" cy="365613"/>
            </a:xfrm>
            <a:prstGeom prst="flowChartConnector">
              <a:avLst/>
            </a:prstGeom>
            <a:solidFill>
              <a:srgbClr val="FFFFFF"/>
            </a:solidFill>
            <a:ln w="76200" cap="flat" cmpd="sng" algn="ctr">
              <a:solidFill>
                <a:srgbClr val="FF8C00"/>
              </a:solidFill>
              <a:prstDash val="solid"/>
            </a:ln>
            <a:effectLst/>
          </p:spPr>
          <p:txBody>
            <a:bodyPr rot="0" spcFirstLastPara="0" vertOverflow="overflow" horzOverflow="overflow" vert="horz" wrap="square" lIns="89606" tIns="44803" rIns="89606" bIns="44803" numCol="1" spcCol="0" rtlCol="0" fromWordArt="0" anchor="ctr" anchorCtr="0" forceAA="0" compatLnSpc="1">
              <a:prstTxWarp prst="textNoShape">
                <a:avLst/>
              </a:prstTxWarp>
              <a:noAutofit/>
            </a:bodyPr>
            <a:lstStyle/>
            <a:p>
              <a:pPr algn="ctr" defTabSz="896350">
                <a:defRPr/>
              </a:pPr>
              <a:endParaRPr lang="en-US" sz="1764" kern="0">
                <a:solidFill>
                  <a:srgbClr val="FFFFFF"/>
                </a:solidFill>
                <a:latin typeface="Segoe UI"/>
              </a:endParaRPr>
            </a:p>
          </p:txBody>
        </p:sp>
        <p:sp>
          <p:nvSpPr>
            <p:cNvPr id="36" name="Flowchart: Connector 35"/>
            <p:cNvSpPr/>
            <p:nvPr/>
          </p:nvSpPr>
          <p:spPr>
            <a:xfrm>
              <a:off x="6492267" y="3229666"/>
              <a:ext cx="365613" cy="365613"/>
            </a:xfrm>
            <a:prstGeom prst="flowChartConnector">
              <a:avLst/>
            </a:prstGeom>
            <a:solidFill>
              <a:srgbClr val="FFFFFF"/>
            </a:solidFill>
            <a:ln w="76200" cap="flat" cmpd="sng" algn="ctr">
              <a:solidFill>
                <a:srgbClr val="FF8C00"/>
              </a:solidFill>
              <a:prstDash val="solid"/>
            </a:ln>
            <a:effectLst/>
          </p:spPr>
          <p:txBody>
            <a:bodyPr rot="0" spcFirstLastPara="0" vertOverflow="overflow" horzOverflow="overflow" vert="horz" wrap="square" lIns="89606" tIns="44803" rIns="89606" bIns="44803" numCol="1" spcCol="0" rtlCol="0" fromWordArt="0" anchor="ctr" anchorCtr="0" forceAA="0" compatLnSpc="1">
              <a:prstTxWarp prst="textNoShape">
                <a:avLst/>
              </a:prstTxWarp>
              <a:noAutofit/>
            </a:bodyPr>
            <a:lstStyle/>
            <a:p>
              <a:pPr algn="ctr" defTabSz="896350">
                <a:defRPr/>
              </a:pPr>
              <a:endParaRPr lang="en-US" sz="1764" kern="0">
                <a:solidFill>
                  <a:srgbClr val="FFFFFF"/>
                </a:solidFill>
                <a:latin typeface="Segoe UI"/>
              </a:endParaRPr>
            </a:p>
          </p:txBody>
        </p:sp>
        <p:sp>
          <p:nvSpPr>
            <p:cNvPr id="37" name="Flowchart: Connector 36"/>
            <p:cNvSpPr/>
            <p:nvPr/>
          </p:nvSpPr>
          <p:spPr>
            <a:xfrm>
              <a:off x="8484217" y="3234800"/>
              <a:ext cx="365613" cy="365613"/>
            </a:xfrm>
            <a:prstGeom prst="flowChartConnector">
              <a:avLst/>
            </a:prstGeom>
            <a:solidFill>
              <a:srgbClr val="FFFFFF"/>
            </a:solidFill>
            <a:ln w="76200" cap="flat" cmpd="sng" algn="ctr">
              <a:solidFill>
                <a:srgbClr val="FF8C00"/>
              </a:solidFill>
              <a:prstDash val="solid"/>
            </a:ln>
            <a:effectLst/>
          </p:spPr>
          <p:txBody>
            <a:bodyPr rot="0" spcFirstLastPara="0" vertOverflow="overflow" horzOverflow="overflow" vert="horz" wrap="square" lIns="89606" tIns="44803" rIns="89606" bIns="44803" numCol="1" spcCol="0" rtlCol="0" fromWordArt="0" anchor="ctr" anchorCtr="0" forceAA="0" compatLnSpc="1">
              <a:prstTxWarp prst="textNoShape">
                <a:avLst/>
              </a:prstTxWarp>
              <a:noAutofit/>
            </a:bodyPr>
            <a:lstStyle/>
            <a:p>
              <a:pPr algn="ctr" defTabSz="896350">
                <a:defRPr/>
              </a:pPr>
              <a:endParaRPr lang="en-US" sz="1764" kern="0">
                <a:solidFill>
                  <a:srgbClr val="FFFFFF"/>
                </a:solidFill>
                <a:latin typeface="Segoe UI"/>
              </a:endParaRPr>
            </a:p>
          </p:txBody>
        </p:sp>
        <p:sp>
          <p:nvSpPr>
            <p:cNvPr id="38" name="Flowchart: Connector 37"/>
            <p:cNvSpPr/>
            <p:nvPr/>
          </p:nvSpPr>
          <p:spPr>
            <a:xfrm>
              <a:off x="11139420" y="3234800"/>
              <a:ext cx="365613" cy="365613"/>
            </a:xfrm>
            <a:prstGeom prst="flowChartConnector">
              <a:avLst/>
            </a:prstGeom>
            <a:solidFill>
              <a:srgbClr val="FFFFFF"/>
            </a:solidFill>
            <a:ln w="76200" cap="flat" cmpd="sng" algn="ctr">
              <a:solidFill>
                <a:srgbClr val="FF8C00"/>
              </a:solidFill>
              <a:prstDash val="solid"/>
            </a:ln>
            <a:effectLst/>
          </p:spPr>
          <p:txBody>
            <a:bodyPr rot="0" spcFirstLastPara="0" vertOverflow="overflow" horzOverflow="overflow" vert="horz" wrap="square" lIns="89606" tIns="44803" rIns="89606" bIns="44803" numCol="1" spcCol="0" rtlCol="0" fromWordArt="0" anchor="ctr" anchorCtr="0" forceAA="0" compatLnSpc="1">
              <a:prstTxWarp prst="textNoShape">
                <a:avLst/>
              </a:prstTxWarp>
              <a:noAutofit/>
            </a:bodyPr>
            <a:lstStyle/>
            <a:p>
              <a:pPr algn="ctr" defTabSz="896350">
                <a:defRPr/>
              </a:pPr>
              <a:endParaRPr lang="en-US" sz="1764" kern="0">
                <a:solidFill>
                  <a:srgbClr val="FFFFFF"/>
                </a:solidFill>
                <a:latin typeface="Segoe UI"/>
              </a:endParaRPr>
            </a:p>
          </p:txBody>
        </p:sp>
      </p:grpSp>
      <p:sp>
        <p:nvSpPr>
          <p:cNvPr id="39" name="Pentagon 38"/>
          <p:cNvSpPr/>
          <p:nvPr/>
        </p:nvSpPr>
        <p:spPr>
          <a:xfrm>
            <a:off x="-14662" y="6034385"/>
            <a:ext cx="3583580" cy="823129"/>
          </a:xfrm>
          <a:prstGeom prst="homePlate">
            <a:avLst/>
          </a:prstGeom>
          <a:solidFill>
            <a:schemeClr val="tx2"/>
          </a:solidFill>
          <a:ln w="10795" cap="flat" cmpd="sng" algn="ctr">
            <a:solidFill>
              <a:srgbClr val="FFFFFF"/>
            </a:solidFill>
            <a:prstDash val="solid"/>
          </a:ln>
          <a:effectLst/>
        </p:spPr>
        <p:txBody>
          <a:bodyPr rot="0" spcFirstLastPara="0" vertOverflow="overflow" horzOverflow="overflow" vert="horz" wrap="square" lIns="89606" tIns="44803" rIns="89606" bIns="44803" numCol="1" spcCol="0" rtlCol="0" fromWordArt="0" anchor="ctr" anchorCtr="0" forceAA="0" compatLnSpc="1">
            <a:prstTxWarp prst="textNoShape">
              <a:avLst/>
            </a:prstTxWarp>
            <a:noAutofit/>
          </a:bodyPr>
          <a:lstStyle/>
          <a:p>
            <a:pPr algn="ctr" defTabSz="896350">
              <a:defRPr/>
            </a:pPr>
            <a:r>
              <a:rPr lang="en-US" sz="1537" kern="0" dirty="0">
                <a:solidFill>
                  <a:srgbClr val="FFFFFF"/>
                </a:solidFill>
                <a:latin typeface="Segoe UI Semibold" panose="020B0702040204020203" pitchFamily="34" charset="0"/>
                <a:cs typeface="Segoe UI Semibold" panose="020B0702040204020203" pitchFamily="34" charset="0"/>
              </a:rPr>
              <a:t>Core </a:t>
            </a:r>
          </a:p>
          <a:p>
            <a:pPr algn="ctr" defTabSz="896350">
              <a:defRPr/>
            </a:pPr>
            <a:r>
              <a:rPr lang="en-US" sz="1537" kern="0" dirty="0">
                <a:solidFill>
                  <a:srgbClr val="FFFFFF"/>
                </a:solidFill>
                <a:latin typeface="Segoe UI Semibold" panose="020B0702040204020203" pitchFamily="34" charset="0"/>
                <a:cs typeface="Segoe UI Semibold" panose="020B0702040204020203" pitchFamily="34" charset="0"/>
              </a:rPr>
              <a:t>Collaboration</a:t>
            </a:r>
          </a:p>
        </p:txBody>
      </p:sp>
      <p:grpSp>
        <p:nvGrpSpPr>
          <p:cNvPr id="40" name="Group 39"/>
          <p:cNvGrpSpPr/>
          <p:nvPr/>
        </p:nvGrpSpPr>
        <p:grpSpPr>
          <a:xfrm>
            <a:off x="1530205" y="4347203"/>
            <a:ext cx="1276702" cy="1023185"/>
            <a:chOff x="3126940" y="4051160"/>
            <a:chExt cx="1302303" cy="1043702"/>
          </a:xfrm>
        </p:grpSpPr>
        <p:sp>
          <p:nvSpPr>
            <p:cNvPr id="41" name="TextBox 40"/>
            <p:cNvSpPr txBox="1"/>
            <p:nvPr/>
          </p:nvSpPr>
          <p:spPr>
            <a:xfrm>
              <a:off x="3137543" y="4663975"/>
              <a:ext cx="1291700" cy="430887"/>
            </a:xfrm>
            <a:prstGeom prst="rect">
              <a:avLst/>
            </a:prstGeom>
            <a:noFill/>
          </p:spPr>
          <p:txBody>
            <a:bodyPr wrap="none" lIns="0" tIns="0" rIns="0" bIns="0" rtlCol="0">
              <a:spAutoFit/>
            </a:bodyPr>
            <a:lstStyle/>
            <a:p>
              <a:pPr defTabSz="896350">
                <a:defRPr/>
              </a:pPr>
              <a:r>
                <a:rPr lang="en-US" sz="1372" kern="0" spc="-69" dirty="0">
                  <a:solidFill>
                    <a:schemeClr val="bg2"/>
                  </a:solidFill>
                  <a:latin typeface="Segoe UI Semibold" panose="020B0702040204020203" pitchFamily="34" charset="0"/>
                  <a:cs typeface="Segoe UI Semibold" panose="020B0702040204020203" pitchFamily="34" charset="0"/>
                </a:rPr>
                <a:t>Microsoft </a:t>
              </a:r>
            </a:p>
            <a:p>
              <a:pPr defTabSz="896350">
                <a:defRPr/>
              </a:pPr>
              <a:r>
                <a:rPr lang="en-US" sz="1372" kern="0" spc="-69" dirty="0">
                  <a:solidFill>
                    <a:schemeClr val="bg2"/>
                  </a:solidFill>
                  <a:latin typeface="Segoe UI Light"/>
                </a:rPr>
                <a:t>Managed Solutions</a:t>
              </a:r>
            </a:p>
          </p:txBody>
        </p:sp>
        <p:grpSp>
          <p:nvGrpSpPr>
            <p:cNvPr id="42" name="Group 41"/>
            <p:cNvGrpSpPr>
              <a:grpSpLocks noChangeAspect="1"/>
            </p:cNvGrpSpPr>
            <p:nvPr/>
          </p:nvGrpSpPr>
          <p:grpSpPr>
            <a:xfrm>
              <a:off x="3126940" y="4051160"/>
              <a:ext cx="870280" cy="517064"/>
              <a:chOff x="3126941" y="4051161"/>
              <a:chExt cx="1976984" cy="1174592"/>
            </a:xfrm>
            <a:solidFill>
              <a:srgbClr val="000000">
                <a:lumMod val="65000"/>
                <a:lumOff val="35000"/>
              </a:srgbClr>
            </a:solidFill>
          </p:grpSpPr>
          <p:sp>
            <p:nvSpPr>
              <p:cNvPr id="43"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tx1">
                  <a:lumMod val="65000"/>
                  <a:lumOff val="35000"/>
                </a:schemeClr>
              </a:solidFill>
              <a:ln>
                <a:noFill/>
              </a:ln>
            </p:spPr>
            <p:txBody>
              <a:bodyPr vert="horz" wrap="square" lIns="89639" tIns="44819" rIns="89639" bIns="44819" numCol="1" anchor="t" anchorCtr="0" compatLnSpc="1">
                <a:prstTxWarp prst="textNoShape">
                  <a:avLst/>
                </a:prstTxWarp>
              </a:bodyPr>
              <a:lstStyle/>
              <a:p>
                <a:pPr defTabSz="896350">
                  <a:defRPr/>
                </a:pPr>
                <a:endParaRPr lang="en-US" sz="1078" kern="0">
                  <a:solidFill>
                    <a:srgbClr val="FFFFFF"/>
                  </a:solidFill>
                </a:endParaRPr>
              </a:p>
            </p:txBody>
          </p:sp>
          <p:sp>
            <p:nvSpPr>
              <p:cNvPr id="44"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tx1">
                  <a:lumMod val="65000"/>
                  <a:lumOff val="35000"/>
                </a:schemeClr>
              </a:solidFill>
              <a:ln>
                <a:noFill/>
              </a:ln>
            </p:spPr>
            <p:txBody>
              <a:bodyPr vert="horz" wrap="square" lIns="89639" tIns="44819" rIns="89639" bIns="44819" numCol="1" anchor="t" anchorCtr="0" compatLnSpc="1">
                <a:prstTxWarp prst="textNoShape">
                  <a:avLst/>
                </a:prstTxWarp>
              </a:bodyPr>
              <a:lstStyle/>
              <a:p>
                <a:pPr defTabSz="896350">
                  <a:defRPr/>
                </a:pPr>
                <a:endParaRPr lang="en-US" sz="1078" kern="0">
                  <a:solidFill>
                    <a:srgbClr val="FFFFFF"/>
                  </a:solidFill>
                </a:endParaRPr>
              </a:p>
            </p:txBody>
          </p:sp>
        </p:grpSp>
      </p:grpSp>
      <p:grpSp>
        <p:nvGrpSpPr>
          <p:cNvPr id="45" name="Group 44"/>
          <p:cNvGrpSpPr/>
          <p:nvPr/>
        </p:nvGrpSpPr>
        <p:grpSpPr>
          <a:xfrm>
            <a:off x="4085804" y="4347203"/>
            <a:ext cx="1009611" cy="1023185"/>
            <a:chOff x="3126940" y="4051160"/>
            <a:chExt cx="1029856" cy="1043702"/>
          </a:xfrm>
        </p:grpSpPr>
        <p:sp>
          <p:nvSpPr>
            <p:cNvPr id="46" name="TextBox 45"/>
            <p:cNvSpPr txBox="1"/>
            <p:nvPr/>
          </p:nvSpPr>
          <p:spPr>
            <a:xfrm>
              <a:off x="3137543" y="4663975"/>
              <a:ext cx="1019253" cy="430887"/>
            </a:xfrm>
            <a:prstGeom prst="rect">
              <a:avLst/>
            </a:prstGeom>
            <a:noFill/>
          </p:spPr>
          <p:txBody>
            <a:bodyPr wrap="none" lIns="0" tIns="0" rIns="0" bIns="0" rtlCol="0">
              <a:spAutoFit/>
            </a:bodyPr>
            <a:lstStyle/>
            <a:p>
              <a:pPr defTabSz="896350">
                <a:defRPr/>
              </a:pPr>
              <a:r>
                <a:rPr lang="en-US" sz="1372" kern="0" spc="-69" dirty="0">
                  <a:solidFill>
                    <a:schemeClr val="bg2"/>
                  </a:solidFill>
                  <a:latin typeface="Segoe UI Semibold" panose="020B0702040204020203" pitchFamily="34" charset="0"/>
                  <a:cs typeface="Segoe UI Semibold" panose="020B0702040204020203" pitchFamily="34" charset="0"/>
                </a:rPr>
                <a:t>Microsoft </a:t>
              </a:r>
            </a:p>
            <a:p>
              <a:pPr defTabSz="896350">
                <a:defRPr/>
              </a:pPr>
              <a:r>
                <a:rPr lang="en-US" sz="1372" kern="0" spc="-69" dirty="0">
                  <a:solidFill>
                    <a:schemeClr val="bg2"/>
                  </a:solidFill>
                  <a:latin typeface="Segoe UI Light"/>
                </a:rPr>
                <a:t>Online Services</a:t>
              </a:r>
            </a:p>
          </p:txBody>
        </p:sp>
        <p:grpSp>
          <p:nvGrpSpPr>
            <p:cNvPr id="47" name="Group 46"/>
            <p:cNvGrpSpPr>
              <a:grpSpLocks noChangeAspect="1"/>
            </p:cNvGrpSpPr>
            <p:nvPr/>
          </p:nvGrpSpPr>
          <p:grpSpPr>
            <a:xfrm>
              <a:off x="3126940" y="4051160"/>
              <a:ext cx="870280" cy="517064"/>
              <a:chOff x="3126941" y="4051161"/>
              <a:chExt cx="1976984" cy="1174592"/>
            </a:xfrm>
            <a:solidFill>
              <a:srgbClr val="000000">
                <a:lumMod val="65000"/>
                <a:lumOff val="35000"/>
              </a:srgbClr>
            </a:solidFill>
          </p:grpSpPr>
          <p:sp>
            <p:nvSpPr>
              <p:cNvPr id="48"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tx1">
                  <a:lumMod val="65000"/>
                  <a:lumOff val="35000"/>
                </a:schemeClr>
              </a:solidFill>
              <a:ln>
                <a:noFill/>
              </a:ln>
            </p:spPr>
            <p:txBody>
              <a:bodyPr vert="horz" wrap="square" lIns="89639" tIns="44819" rIns="89639" bIns="44819" numCol="1" anchor="t" anchorCtr="0" compatLnSpc="1">
                <a:prstTxWarp prst="textNoShape">
                  <a:avLst/>
                </a:prstTxWarp>
              </a:bodyPr>
              <a:lstStyle/>
              <a:p>
                <a:pPr defTabSz="896350">
                  <a:defRPr/>
                </a:pPr>
                <a:endParaRPr lang="en-US" sz="1078" kern="0">
                  <a:solidFill>
                    <a:srgbClr val="FFFFFF"/>
                  </a:solidFill>
                </a:endParaRPr>
              </a:p>
            </p:txBody>
          </p:sp>
          <p:sp>
            <p:nvSpPr>
              <p:cNvPr id="49"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tx1">
                  <a:lumMod val="65000"/>
                  <a:lumOff val="35000"/>
                </a:schemeClr>
              </a:solidFill>
              <a:ln>
                <a:noFill/>
              </a:ln>
            </p:spPr>
            <p:txBody>
              <a:bodyPr vert="horz" wrap="square" lIns="89639" tIns="44819" rIns="89639" bIns="44819" numCol="1" anchor="t" anchorCtr="0" compatLnSpc="1">
                <a:prstTxWarp prst="textNoShape">
                  <a:avLst/>
                </a:prstTxWarp>
              </a:bodyPr>
              <a:lstStyle/>
              <a:p>
                <a:pPr defTabSz="896350">
                  <a:defRPr/>
                </a:pPr>
                <a:endParaRPr lang="en-US" sz="1078" kern="0">
                  <a:solidFill>
                    <a:srgbClr val="FFFFFF"/>
                  </a:solidFill>
                </a:endParaRPr>
              </a:p>
            </p:txBody>
          </p:sp>
        </p:grpSp>
      </p:grpSp>
      <p:grpSp>
        <p:nvGrpSpPr>
          <p:cNvPr id="50" name="Group 49"/>
          <p:cNvGrpSpPr/>
          <p:nvPr/>
        </p:nvGrpSpPr>
        <p:grpSpPr>
          <a:xfrm>
            <a:off x="8103568" y="4314988"/>
            <a:ext cx="853172" cy="811977"/>
            <a:chOff x="3126940" y="4051160"/>
            <a:chExt cx="870280" cy="828259"/>
          </a:xfrm>
        </p:grpSpPr>
        <p:sp>
          <p:nvSpPr>
            <p:cNvPr id="51" name="TextBox 50"/>
            <p:cNvSpPr txBox="1"/>
            <p:nvPr/>
          </p:nvSpPr>
          <p:spPr>
            <a:xfrm>
              <a:off x="3137543" y="4663975"/>
              <a:ext cx="727763" cy="215444"/>
            </a:xfrm>
            <a:prstGeom prst="rect">
              <a:avLst/>
            </a:prstGeom>
            <a:noFill/>
          </p:spPr>
          <p:txBody>
            <a:bodyPr wrap="none" lIns="0" tIns="0" rIns="0" bIns="0" rtlCol="0">
              <a:spAutoFit/>
            </a:bodyPr>
            <a:lstStyle/>
            <a:p>
              <a:pPr defTabSz="896350">
                <a:defRPr/>
              </a:pPr>
              <a:r>
                <a:rPr lang="en-US" sz="1372" kern="0" spc="-69" dirty="0">
                  <a:solidFill>
                    <a:schemeClr val="bg2"/>
                  </a:solidFill>
                  <a:latin typeface="Segoe UI Semibold" panose="020B0702040204020203" pitchFamily="34" charset="0"/>
                  <a:cs typeface="Segoe UI Semibold" panose="020B0702040204020203" pitchFamily="34" charset="0"/>
                </a:rPr>
                <a:t>Office </a:t>
              </a:r>
              <a:r>
                <a:rPr lang="en-US" sz="1372" kern="0" spc="-69" dirty="0">
                  <a:solidFill>
                    <a:schemeClr val="bg2"/>
                  </a:solidFill>
                  <a:latin typeface="Segoe UI Light"/>
                </a:rPr>
                <a:t>365</a:t>
              </a:r>
            </a:p>
          </p:txBody>
        </p:sp>
        <p:grpSp>
          <p:nvGrpSpPr>
            <p:cNvPr id="52" name="Group 51"/>
            <p:cNvGrpSpPr>
              <a:grpSpLocks noChangeAspect="1"/>
            </p:cNvGrpSpPr>
            <p:nvPr/>
          </p:nvGrpSpPr>
          <p:grpSpPr>
            <a:xfrm>
              <a:off x="3126940" y="4051160"/>
              <a:ext cx="870280" cy="517064"/>
              <a:chOff x="3126941" y="4051161"/>
              <a:chExt cx="1976984" cy="1174592"/>
            </a:xfrm>
            <a:solidFill>
              <a:srgbClr val="000000">
                <a:lumMod val="65000"/>
                <a:lumOff val="35000"/>
              </a:srgbClr>
            </a:solidFill>
          </p:grpSpPr>
          <p:sp>
            <p:nvSpPr>
              <p:cNvPr id="53"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tx1">
                  <a:lumMod val="65000"/>
                  <a:lumOff val="35000"/>
                </a:schemeClr>
              </a:solidFill>
              <a:ln>
                <a:noFill/>
              </a:ln>
            </p:spPr>
            <p:txBody>
              <a:bodyPr vert="horz" wrap="square" lIns="89639" tIns="44819" rIns="89639" bIns="44819" numCol="1" anchor="t" anchorCtr="0" compatLnSpc="1">
                <a:prstTxWarp prst="textNoShape">
                  <a:avLst/>
                </a:prstTxWarp>
              </a:bodyPr>
              <a:lstStyle/>
              <a:p>
                <a:pPr defTabSz="896350">
                  <a:defRPr/>
                </a:pPr>
                <a:endParaRPr lang="en-US" sz="1078" kern="0">
                  <a:solidFill>
                    <a:srgbClr val="FFFFFF"/>
                  </a:solidFill>
                </a:endParaRPr>
              </a:p>
            </p:txBody>
          </p:sp>
          <p:sp>
            <p:nvSpPr>
              <p:cNvPr id="54"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tx1">
                  <a:lumMod val="65000"/>
                  <a:lumOff val="35000"/>
                </a:schemeClr>
              </a:solidFill>
              <a:ln>
                <a:noFill/>
              </a:ln>
            </p:spPr>
            <p:txBody>
              <a:bodyPr vert="horz" wrap="square" lIns="89639" tIns="44819" rIns="89639" bIns="44819" numCol="1" anchor="t" anchorCtr="0" compatLnSpc="1">
                <a:prstTxWarp prst="textNoShape">
                  <a:avLst/>
                </a:prstTxWarp>
              </a:bodyPr>
              <a:lstStyle/>
              <a:p>
                <a:pPr defTabSz="896350">
                  <a:defRPr/>
                </a:pPr>
                <a:endParaRPr lang="en-US" sz="1078" kern="0">
                  <a:solidFill>
                    <a:srgbClr val="FFFFFF"/>
                  </a:solidFill>
                </a:endParaRPr>
              </a:p>
            </p:txBody>
          </p:sp>
        </p:grpSp>
      </p:grpSp>
      <p:sp>
        <p:nvSpPr>
          <p:cNvPr id="55" name="Isosceles Triangle 54"/>
          <p:cNvSpPr/>
          <p:nvPr/>
        </p:nvSpPr>
        <p:spPr bwMode="auto">
          <a:xfrm rot="5400000">
            <a:off x="11951775" y="3634865"/>
            <a:ext cx="324238" cy="209802"/>
          </a:xfrm>
          <a:prstGeom prst="triangle">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Title 2"/>
          <p:cNvSpPr>
            <a:spLocks noGrp="1"/>
          </p:cNvSpPr>
          <p:nvPr>
            <p:ph type="title"/>
          </p:nvPr>
        </p:nvSpPr>
        <p:spPr/>
        <p:txBody>
          <a:bodyPr/>
          <a:lstStyle/>
          <a:p>
            <a:r>
              <a:rPr lang="en-US" dirty="0" smtClean="0">
                <a:solidFill>
                  <a:srgbClr val="0071BC"/>
                </a:solidFill>
              </a:rPr>
              <a:t>Release History and Roadmap</a:t>
            </a:r>
            <a:endParaRPr lang="en-US" dirty="0">
              <a:solidFill>
                <a:srgbClr val="0071BC"/>
              </a:solidFill>
            </a:endParaRPr>
          </a:p>
        </p:txBody>
      </p:sp>
      <p:pic>
        <p:nvPicPr>
          <p:cNvPr id="1026" name="Picture 2" descr="http://icons.iconarchive.com/icons/dakirby309/simply-styled/256/Microsoft-SharePoint-2013-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0070" y="1533189"/>
            <a:ext cx="790811" cy="79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87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SharePoint Minimum Requirements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0275629"/>
              </p:ext>
            </p:extLst>
          </p:nvPr>
        </p:nvGraphicFramePr>
        <p:xfrm>
          <a:off x="519248" y="1196831"/>
          <a:ext cx="11274433" cy="4110400"/>
        </p:xfrm>
        <a:graphic>
          <a:graphicData uri="http://schemas.openxmlformats.org/drawingml/2006/table">
            <a:tbl>
              <a:tblPr firstRow="1" firstCol="1" bandRow="1">
                <a:tableStyleId>{F5AB1C69-6EDB-4FF4-983F-18BD219EF322}</a:tableStyleId>
              </a:tblPr>
              <a:tblGrid>
                <a:gridCol w="1486197">
                  <a:extLst>
                    <a:ext uri="{9D8B030D-6E8A-4147-A177-3AD203B41FA5}">
                      <a16:colId xmlns:a16="http://schemas.microsoft.com/office/drawing/2014/main" val="251520793"/>
                    </a:ext>
                  </a:extLst>
                </a:gridCol>
                <a:gridCol w="3158837">
                  <a:extLst>
                    <a:ext uri="{9D8B030D-6E8A-4147-A177-3AD203B41FA5}">
                      <a16:colId xmlns:a16="http://schemas.microsoft.com/office/drawing/2014/main" val="425697984"/>
                    </a:ext>
                  </a:extLst>
                </a:gridCol>
                <a:gridCol w="3449782">
                  <a:extLst>
                    <a:ext uri="{9D8B030D-6E8A-4147-A177-3AD203B41FA5}">
                      <a16:colId xmlns:a16="http://schemas.microsoft.com/office/drawing/2014/main" val="1015202777"/>
                    </a:ext>
                  </a:extLst>
                </a:gridCol>
                <a:gridCol w="3179617">
                  <a:extLst>
                    <a:ext uri="{9D8B030D-6E8A-4147-A177-3AD203B41FA5}">
                      <a16:colId xmlns:a16="http://schemas.microsoft.com/office/drawing/2014/main" val="3225797156"/>
                    </a:ext>
                  </a:extLst>
                </a:gridCol>
              </a:tblGrid>
              <a:tr h="342666">
                <a:tc>
                  <a:txBody>
                    <a:bodyPr/>
                    <a:lstStyle/>
                    <a:p>
                      <a:pPr algn="ctr" fontAlgn="b"/>
                      <a:endParaRPr lang="en-GB" sz="18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800" u="none" strike="noStrike" dirty="0">
                          <a:effectLst/>
                        </a:rPr>
                        <a:t>SharePoint 2010</a:t>
                      </a:r>
                      <a:endParaRPr lang="en-GB" sz="18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800" u="none" strike="noStrike">
                          <a:effectLst/>
                        </a:rPr>
                        <a:t>SharePoint 2013</a:t>
                      </a:r>
                      <a:endParaRPr lang="en-GB" sz="1800" b="0" i="0" u="none" strike="noStrike">
                        <a:solidFill>
                          <a:srgbClr val="000000"/>
                        </a:solidFill>
                        <a:effectLst/>
                        <a:latin typeface="Calibri" panose="020F0502020204030204" pitchFamily="34" charset="0"/>
                      </a:endParaRPr>
                    </a:p>
                  </a:txBody>
                  <a:tcPr marL="4328" marR="4328" marT="4328" marB="0" anchor="ctr"/>
                </a:tc>
                <a:tc>
                  <a:txBody>
                    <a:bodyPr/>
                    <a:lstStyle/>
                    <a:p>
                      <a:pPr algn="ctr" fontAlgn="b"/>
                      <a:r>
                        <a:rPr lang="en-GB" sz="1800" u="none" strike="noStrike">
                          <a:effectLst/>
                        </a:rPr>
                        <a:t>SharePoint 2016</a:t>
                      </a:r>
                      <a:endParaRPr lang="en-GB" sz="1800" b="0" i="0" u="none" strike="noStrike">
                        <a:solidFill>
                          <a:srgbClr val="000000"/>
                        </a:solidFill>
                        <a:effectLst/>
                        <a:latin typeface="Calibri" panose="020F0502020204030204" pitchFamily="34" charset="0"/>
                      </a:endParaRPr>
                    </a:p>
                  </a:txBody>
                  <a:tcPr marL="4328" marR="4328" marT="4328" marB="0" anchor="ctr"/>
                </a:tc>
                <a:extLst>
                  <a:ext uri="{0D108BD9-81ED-4DB2-BD59-A6C34878D82A}">
                    <a16:rowId xmlns:a16="http://schemas.microsoft.com/office/drawing/2014/main" val="1410972324"/>
                  </a:ext>
                </a:extLst>
              </a:tr>
              <a:tr h="530775">
                <a:tc>
                  <a:txBody>
                    <a:bodyPr/>
                    <a:lstStyle/>
                    <a:p>
                      <a:pPr algn="ctr" fontAlgn="b"/>
                      <a:r>
                        <a:rPr lang="en-GB" sz="1800" u="none" strike="noStrike">
                          <a:effectLst/>
                        </a:rPr>
                        <a:t>Web &amp; App Servers</a:t>
                      </a:r>
                      <a:endParaRPr lang="en-GB" sz="1800" b="0" i="0" u="none" strike="noStrike">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u="none" strike="noStrike" dirty="0" smtClean="0">
                          <a:effectLst/>
                        </a:rPr>
                        <a:t>64-bit, </a:t>
                      </a:r>
                      <a:r>
                        <a:rPr lang="en-GB" sz="1600" u="none" strike="noStrike" dirty="0">
                          <a:effectLst/>
                        </a:rPr>
                        <a:t>4 cores</a:t>
                      </a:r>
                      <a:br>
                        <a:rPr lang="en-GB" sz="1600" u="none" strike="noStrike" dirty="0">
                          <a:effectLst/>
                        </a:rPr>
                      </a:br>
                      <a:r>
                        <a:rPr lang="en-GB" sz="1600" u="none" strike="noStrike" dirty="0">
                          <a:effectLst/>
                        </a:rPr>
                        <a:t>8GB RAM</a:t>
                      </a:r>
                      <a:endParaRPr lang="en-GB" sz="16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u="none" strike="noStrike" smtClean="0">
                          <a:effectLst/>
                        </a:rPr>
                        <a:t>64-bit, </a:t>
                      </a:r>
                      <a:r>
                        <a:rPr lang="en-GB" sz="1600" u="none" strike="noStrike" dirty="0">
                          <a:effectLst/>
                        </a:rPr>
                        <a:t>4 cores</a:t>
                      </a:r>
                      <a:br>
                        <a:rPr lang="en-GB" sz="1600" u="none" strike="noStrike" dirty="0">
                          <a:effectLst/>
                        </a:rPr>
                      </a:br>
                      <a:r>
                        <a:rPr lang="en-GB" sz="1600" u="none" strike="noStrike" dirty="0">
                          <a:effectLst/>
                        </a:rPr>
                        <a:t>12GB RAM</a:t>
                      </a:r>
                      <a:endParaRPr lang="en-GB" sz="16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u="none" strike="noStrike" smtClean="0">
                          <a:effectLst/>
                        </a:rPr>
                        <a:t>64-bit, </a:t>
                      </a:r>
                      <a:r>
                        <a:rPr lang="en-GB" sz="1600" u="none" strike="noStrike" dirty="0">
                          <a:effectLst/>
                        </a:rPr>
                        <a:t>4 cores</a:t>
                      </a:r>
                      <a:br>
                        <a:rPr lang="en-GB" sz="1600" u="none" strike="noStrike" dirty="0">
                          <a:effectLst/>
                        </a:rPr>
                      </a:br>
                      <a:r>
                        <a:rPr lang="en-GB" sz="1600" u="none" strike="noStrike" dirty="0">
                          <a:effectLst/>
                        </a:rPr>
                        <a:t>16GB RAM</a:t>
                      </a:r>
                      <a:endParaRPr lang="en-GB" sz="1600" b="0" i="0" u="none" strike="noStrike" dirty="0">
                        <a:solidFill>
                          <a:srgbClr val="000000"/>
                        </a:solidFill>
                        <a:effectLst/>
                        <a:latin typeface="Calibri" panose="020F0502020204030204" pitchFamily="34" charset="0"/>
                      </a:endParaRPr>
                    </a:p>
                  </a:txBody>
                  <a:tcPr marL="4328" marR="4328" marT="4328" marB="0" anchor="ctr"/>
                </a:tc>
                <a:extLst>
                  <a:ext uri="{0D108BD9-81ED-4DB2-BD59-A6C34878D82A}">
                    <a16:rowId xmlns:a16="http://schemas.microsoft.com/office/drawing/2014/main" val="3741916536"/>
                  </a:ext>
                </a:extLst>
              </a:tr>
              <a:tr h="380257">
                <a:tc>
                  <a:txBody>
                    <a:bodyPr/>
                    <a:lstStyle/>
                    <a:p>
                      <a:pPr algn="ctr" fontAlgn="b"/>
                      <a:r>
                        <a:rPr lang="en-GB" sz="1800" u="none" strike="noStrike">
                          <a:effectLst/>
                        </a:rPr>
                        <a:t>Database Servers</a:t>
                      </a:r>
                      <a:endParaRPr lang="en-GB" sz="1800" b="0" i="0" u="none" strike="noStrike">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u="none" strike="noStrike" dirty="0" smtClean="0">
                          <a:effectLst/>
                        </a:rPr>
                        <a:t>64-bit, </a:t>
                      </a:r>
                      <a:r>
                        <a:rPr lang="en-GB" sz="1600" u="none" strike="noStrike" dirty="0">
                          <a:effectLst/>
                        </a:rPr>
                        <a:t>4 cores</a:t>
                      </a:r>
                      <a:br>
                        <a:rPr lang="en-GB" sz="1600" u="none" strike="noStrike" dirty="0">
                          <a:effectLst/>
                        </a:rPr>
                      </a:br>
                      <a:r>
                        <a:rPr lang="en-GB" sz="1600" u="none" strike="noStrike" dirty="0">
                          <a:effectLst/>
                        </a:rPr>
                        <a:t>8GB RAM</a:t>
                      </a:r>
                      <a:endParaRPr lang="en-GB" sz="16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u="none" strike="noStrike" smtClean="0">
                          <a:effectLst/>
                        </a:rPr>
                        <a:t>64-bit, </a:t>
                      </a:r>
                      <a:r>
                        <a:rPr lang="en-GB" sz="1600" u="none" strike="noStrike" dirty="0">
                          <a:effectLst/>
                        </a:rPr>
                        <a:t>4 cores</a:t>
                      </a:r>
                      <a:br>
                        <a:rPr lang="en-GB" sz="1600" u="none" strike="noStrike" dirty="0">
                          <a:effectLst/>
                        </a:rPr>
                      </a:br>
                      <a:r>
                        <a:rPr lang="en-GB" sz="1600" u="none" strike="noStrike" dirty="0">
                          <a:effectLst/>
                        </a:rPr>
                        <a:t>8GB RAM</a:t>
                      </a:r>
                      <a:endParaRPr lang="en-GB" sz="16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u="none" strike="noStrike" smtClean="0">
                          <a:effectLst/>
                        </a:rPr>
                        <a:t>64-bit, </a:t>
                      </a:r>
                      <a:r>
                        <a:rPr lang="en-GB" sz="1600" u="none" strike="noStrike" dirty="0">
                          <a:effectLst/>
                        </a:rPr>
                        <a:t>4 cores</a:t>
                      </a:r>
                      <a:br>
                        <a:rPr lang="en-GB" sz="1600" u="none" strike="noStrike" dirty="0">
                          <a:effectLst/>
                        </a:rPr>
                      </a:br>
                      <a:r>
                        <a:rPr lang="en-GB" sz="1600" u="none" strike="noStrike" dirty="0">
                          <a:effectLst/>
                        </a:rPr>
                        <a:t>16GB RAM</a:t>
                      </a:r>
                      <a:endParaRPr lang="en-GB" sz="1600" b="0" i="0" u="none" strike="noStrike" dirty="0">
                        <a:solidFill>
                          <a:srgbClr val="000000"/>
                        </a:solidFill>
                        <a:effectLst/>
                        <a:latin typeface="Calibri" panose="020F0502020204030204" pitchFamily="34" charset="0"/>
                      </a:endParaRPr>
                    </a:p>
                  </a:txBody>
                  <a:tcPr marL="4328" marR="4328" marT="4328" marB="0" anchor="ctr"/>
                </a:tc>
                <a:extLst>
                  <a:ext uri="{0D108BD9-81ED-4DB2-BD59-A6C34878D82A}">
                    <a16:rowId xmlns:a16="http://schemas.microsoft.com/office/drawing/2014/main" val="3222579832"/>
                  </a:ext>
                </a:extLst>
              </a:tr>
              <a:tr h="1521027">
                <a:tc>
                  <a:txBody>
                    <a:bodyPr/>
                    <a:lstStyle/>
                    <a:p>
                      <a:pPr algn="ctr" fontAlgn="b"/>
                      <a:r>
                        <a:rPr lang="en-GB" sz="1800" u="none" strike="noStrike" dirty="0">
                          <a:effectLst/>
                        </a:rPr>
                        <a:t>Software</a:t>
                      </a:r>
                      <a:endParaRPr lang="en-GB" sz="18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u="none" strike="noStrike" dirty="0" smtClean="0">
                          <a:effectLst/>
                        </a:rPr>
                        <a:t>64-bit</a:t>
                      </a:r>
                      <a:r>
                        <a:rPr lang="en-GB" sz="1600" u="none" strike="noStrike" baseline="0" dirty="0" smtClean="0">
                          <a:effectLst/>
                        </a:rPr>
                        <a:t> </a:t>
                      </a:r>
                      <a:r>
                        <a:rPr lang="en-GB" sz="1600" u="none" strike="noStrike" dirty="0" smtClean="0">
                          <a:effectLst/>
                        </a:rPr>
                        <a:t>SQL </a:t>
                      </a:r>
                      <a:r>
                        <a:rPr lang="en-GB" sz="1600" u="none" strike="noStrike" dirty="0">
                          <a:effectLst/>
                        </a:rPr>
                        <a:t>Server 2012</a:t>
                      </a:r>
                      <a:br>
                        <a:rPr lang="en-GB" sz="1600" u="none" strike="noStrike" dirty="0">
                          <a:effectLst/>
                        </a:rPr>
                      </a:br>
                      <a:r>
                        <a:rPr lang="en-GB" sz="1600" u="none" strike="noStrike" dirty="0" smtClean="0">
                          <a:effectLst/>
                        </a:rPr>
                        <a:t>64-bit</a:t>
                      </a:r>
                      <a:r>
                        <a:rPr lang="en-GB" sz="1600" u="none" strike="noStrike" baseline="0" dirty="0" smtClean="0">
                          <a:effectLst/>
                        </a:rPr>
                        <a:t> </a:t>
                      </a:r>
                      <a:r>
                        <a:rPr lang="en-GB" sz="1600" u="none" strike="noStrike" dirty="0" smtClean="0">
                          <a:effectLst/>
                        </a:rPr>
                        <a:t>SQL </a:t>
                      </a:r>
                      <a:r>
                        <a:rPr lang="en-GB" sz="1600" u="none" strike="noStrike" dirty="0">
                          <a:effectLst/>
                        </a:rPr>
                        <a:t>Server 2008 R2</a:t>
                      </a:r>
                      <a:br>
                        <a:rPr lang="en-GB" sz="1600" u="none" strike="noStrike" dirty="0">
                          <a:effectLst/>
                        </a:rPr>
                      </a:br>
                      <a:r>
                        <a:rPr lang="en-GB" sz="1600" u="none" strike="noStrike" dirty="0" smtClean="0">
                          <a:effectLst/>
                        </a:rPr>
                        <a:t>64-bit SQL </a:t>
                      </a:r>
                      <a:r>
                        <a:rPr lang="en-GB" sz="1600" u="none" strike="noStrike" dirty="0">
                          <a:effectLst/>
                        </a:rPr>
                        <a:t>Server 2008 SP1 CU2</a:t>
                      </a:r>
                      <a:endParaRPr lang="en-GB" sz="16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u="none" strike="noStrike" dirty="0" smtClean="0">
                          <a:effectLst/>
                        </a:rPr>
                        <a:t>64-bit SQL </a:t>
                      </a:r>
                      <a:r>
                        <a:rPr lang="en-GB" sz="1600" u="none" strike="noStrike" dirty="0">
                          <a:effectLst/>
                        </a:rPr>
                        <a:t>Server 2012</a:t>
                      </a:r>
                      <a:br>
                        <a:rPr lang="en-GB" sz="1600" u="none" strike="noStrike" dirty="0">
                          <a:effectLst/>
                        </a:rPr>
                      </a:br>
                      <a:r>
                        <a:rPr lang="en-GB" sz="1600" u="none" strike="noStrike" dirty="0" smtClean="0">
                          <a:effectLst/>
                        </a:rPr>
                        <a:t>64-bit SQL </a:t>
                      </a:r>
                      <a:r>
                        <a:rPr lang="en-GB" sz="1600" u="none" strike="noStrike" dirty="0">
                          <a:effectLst/>
                        </a:rPr>
                        <a:t>Server 2008 R2 SP1</a:t>
                      </a:r>
                      <a:endParaRPr lang="en-GB" sz="16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b="1" u="none" strike="noStrike" dirty="0" smtClean="0">
                          <a:effectLst/>
                        </a:rPr>
                        <a:t>64-bit SQL </a:t>
                      </a:r>
                      <a:r>
                        <a:rPr lang="en-GB" sz="1600" b="1" u="none" strike="noStrike" dirty="0">
                          <a:effectLst/>
                        </a:rPr>
                        <a:t>Server 2014 </a:t>
                      </a:r>
                      <a:r>
                        <a:rPr lang="en-GB" sz="1600" b="1" u="none" strike="noStrike" dirty="0" smtClean="0">
                          <a:effectLst/>
                        </a:rPr>
                        <a:t>SP1</a:t>
                      </a:r>
                      <a:endParaRPr lang="en-GB" sz="1600" b="1" i="0" u="none" strike="noStrike" dirty="0">
                        <a:solidFill>
                          <a:srgbClr val="000000"/>
                        </a:solidFill>
                        <a:effectLst/>
                        <a:latin typeface="Calibri" panose="020F0502020204030204" pitchFamily="34" charset="0"/>
                      </a:endParaRPr>
                    </a:p>
                  </a:txBody>
                  <a:tcPr marL="4328" marR="4328" marT="4328" marB="0" anchor="ctr"/>
                </a:tc>
                <a:extLst>
                  <a:ext uri="{0D108BD9-81ED-4DB2-BD59-A6C34878D82A}">
                    <a16:rowId xmlns:a16="http://schemas.microsoft.com/office/drawing/2014/main" val="1689095660"/>
                  </a:ext>
                </a:extLst>
              </a:tr>
              <a:tr h="1140771">
                <a:tc>
                  <a:txBody>
                    <a:bodyPr/>
                    <a:lstStyle/>
                    <a:p>
                      <a:pPr algn="ctr" fontAlgn="b"/>
                      <a:r>
                        <a:rPr lang="en-GB" sz="1800" u="none" strike="noStrike" dirty="0">
                          <a:effectLst/>
                        </a:rPr>
                        <a:t>OS</a:t>
                      </a:r>
                      <a:endParaRPr lang="en-GB" sz="18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u="none" strike="noStrike" dirty="0" smtClean="0">
                          <a:effectLst/>
                        </a:rPr>
                        <a:t>64-bit Windows </a:t>
                      </a:r>
                      <a:r>
                        <a:rPr lang="en-GB" sz="1600" u="none" strike="noStrike" dirty="0">
                          <a:effectLst/>
                        </a:rPr>
                        <a:t>Server 2008 R2</a:t>
                      </a:r>
                      <a:br>
                        <a:rPr lang="en-GB" sz="1600" u="none" strike="noStrike" dirty="0">
                          <a:effectLst/>
                        </a:rPr>
                      </a:br>
                      <a:r>
                        <a:rPr lang="en-GB" sz="1600" u="none" strike="noStrike" dirty="0" smtClean="0">
                          <a:effectLst/>
                        </a:rPr>
                        <a:t>64-bit Windows </a:t>
                      </a:r>
                      <a:r>
                        <a:rPr lang="en-GB" sz="1600" u="none" strike="noStrike" dirty="0">
                          <a:effectLst/>
                        </a:rPr>
                        <a:t>Server 2008 SP2</a:t>
                      </a:r>
                      <a:endParaRPr lang="en-GB" sz="16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u="none" strike="noStrike" dirty="0" smtClean="0">
                          <a:effectLst/>
                        </a:rPr>
                        <a:t>64-bit Windows </a:t>
                      </a:r>
                      <a:r>
                        <a:rPr lang="en-GB" sz="1600" u="none" strike="noStrike" dirty="0">
                          <a:effectLst/>
                        </a:rPr>
                        <a:t>Server 2012</a:t>
                      </a:r>
                      <a:br>
                        <a:rPr lang="en-GB" sz="1600" u="none" strike="noStrike" dirty="0">
                          <a:effectLst/>
                        </a:rPr>
                      </a:br>
                      <a:r>
                        <a:rPr lang="en-GB" sz="1600" u="none" strike="noStrike" dirty="0" smtClean="0">
                          <a:effectLst/>
                        </a:rPr>
                        <a:t>64-bit Windows </a:t>
                      </a:r>
                      <a:r>
                        <a:rPr lang="en-GB" sz="1600" u="none" strike="noStrike" dirty="0">
                          <a:effectLst/>
                        </a:rPr>
                        <a:t>Server 2008 R2 SP1</a:t>
                      </a:r>
                      <a:endParaRPr lang="en-GB" sz="1600" b="0" i="0" u="none" strike="noStrike" dirty="0">
                        <a:solidFill>
                          <a:srgbClr val="000000"/>
                        </a:solidFill>
                        <a:effectLst/>
                        <a:latin typeface="Calibri" panose="020F0502020204030204" pitchFamily="34" charset="0"/>
                      </a:endParaRPr>
                    </a:p>
                  </a:txBody>
                  <a:tcPr marL="4328" marR="4328" marT="4328" marB="0" anchor="ctr"/>
                </a:tc>
                <a:tc>
                  <a:txBody>
                    <a:bodyPr/>
                    <a:lstStyle/>
                    <a:p>
                      <a:pPr algn="ctr" fontAlgn="b"/>
                      <a:r>
                        <a:rPr lang="en-GB" sz="1600" b="1" u="none" strike="noStrike" dirty="0" smtClean="0">
                          <a:effectLst/>
                        </a:rPr>
                        <a:t>64-bit Windows </a:t>
                      </a:r>
                      <a:r>
                        <a:rPr lang="en-GB" sz="1600" b="1" u="none" strike="noStrike" dirty="0">
                          <a:effectLst/>
                        </a:rPr>
                        <a:t>Server 2012 R2</a:t>
                      </a:r>
                      <a:endParaRPr lang="en-GB" sz="1600" b="1" i="0" u="none" strike="noStrike" dirty="0">
                        <a:solidFill>
                          <a:srgbClr val="000000"/>
                        </a:solidFill>
                        <a:effectLst/>
                        <a:latin typeface="Calibri" panose="020F0502020204030204" pitchFamily="34" charset="0"/>
                      </a:endParaRPr>
                    </a:p>
                  </a:txBody>
                  <a:tcPr marL="4328" marR="4328" marT="4328" marB="0" anchor="ctr"/>
                </a:tc>
                <a:extLst>
                  <a:ext uri="{0D108BD9-81ED-4DB2-BD59-A6C34878D82A}">
                    <a16:rowId xmlns:a16="http://schemas.microsoft.com/office/drawing/2014/main" val="2040906676"/>
                  </a:ext>
                </a:extLst>
              </a:tr>
            </a:tbl>
          </a:graphicData>
        </a:graphic>
      </p:graphicFrame>
    </p:spTree>
    <p:extLst>
      <p:ext uri="{BB962C8B-B14F-4D97-AF65-F5344CB8AC3E}">
        <p14:creationId xmlns:p14="http://schemas.microsoft.com/office/powerpoint/2010/main" val="3672835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SharePoint Version Upgrade</a:t>
            </a:r>
            <a:endParaRPr lang="en-GB" dirty="0"/>
          </a:p>
        </p:txBody>
      </p:sp>
      <p:graphicFrame>
        <p:nvGraphicFramePr>
          <p:cNvPr id="4" name="Diagram 3"/>
          <p:cNvGraphicFramePr/>
          <p:nvPr>
            <p:extLst>
              <p:ext uri="{D42A27DB-BD31-4B8C-83A1-F6EECF244321}">
                <p14:modId xmlns:p14="http://schemas.microsoft.com/office/powerpoint/2010/main" val="3100312721"/>
              </p:ext>
            </p:extLst>
          </p:nvPr>
        </p:nvGraphicFramePr>
        <p:xfrm>
          <a:off x="0" y="1471650"/>
          <a:ext cx="11151917" cy="204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2"/>
          <p:cNvSpPr txBox="1">
            <a:spLocks/>
          </p:cNvSpPr>
          <p:nvPr/>
        </p:nvSpPr>
        <p:spPr>
          <a:xfrm>
            <a:off x="6274800" y="4010436"/>
            <a:ext cx="5396365" cy="2431383"/>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2000" dirty="0">
                <a:solidFill>
                  <a:schemeClr val="bg1"/>
                </a:solidFill>
              </a:rPr>
              <a:t>Migration of content to SharePoint Online </a:t>
            </a:r>
            <a:r>
              <a:rPr lang="en-GB" sz="2000" dirty="0" smtClean="0">
                <a:solidFill>
                  <a:schemeClr val="bg1"/>
                </a:solidFill>
              </a:rPr>
              <a:t/>
            </a:r>
            <a:br>
              <a:rPr lang="en-GB" sz="2000" dirty="0" smtClean="0">
                <a:solidFill>
                  <a:schemeClr val="bg1"/>
                </a:solidFill>
              </a:rPr>
            </a:br>
            <a:r>
              <a:rPr lang="en-GB" sz="2000" dirty="0" smtClean="0">
                <a:solidFill>
                  <a:schemeClr val="bg1"/>
                </a:solidFill>
              </a:rPr>
              <a:t>(</a:t>
            </a:r>
            <a:r>
              <a:rPr lang="en-GB" sz="2000" dirty="0">
                <a:solidFill>
                  <a:schemeClr val="bg1"/>
                </a:solidFill>
              </a:rPr>
              <a:t>Office 365) not supported.</a:t>
            </a:r>
          </a:p>
          <a:p>
            <a:r>
              <a:rPr lang="en-GB" sz="2000" dirty="0">
                <a:solidFill>
                  <a:schemeClr val="bg1"/>
                </a:solidFill>
              </a:rPr>
              <a:t>New Farm must be provisioned with all types of customisations.</a:t>
            </a:r>
          </a:p>
          <a:p>
            <a:r>
              <a:rPr lang="en-GB" sz="2000" dirty="0">
                <a:solidFill>
                  <a:schemeClr val="bg1"/>
                </a:solidFill>
              </a:rPr>
              <a:t>Orphaned web sites or site collections will not be resolved.</a:t>
            </a:r>
          </a:p>
          <a:p>
            <a:r>
              <a:rPr lang="en-GB" sz="2000" dirty="0">
                <a:solidFill>
                  <a:schemeClr val="bg1"/>
                </a:solidFill>
              </a:rPr>
              <a:t>Cannot upgrade individual sites or site </a:t>
            </a:r>
            <a:r>
              <a:rPr lang="en-GB" sz="2000" dirty="0" smtClean="0">
                <a:solidFill>
                  <a:schemeClr val="bg1"/>
                </a:solidFill>
              </a:rPr>
              <a:t>collections</a:t>
            </a:r>
            <a:endParaRPr lang="en-GB" sz="2000" dirty="0">
              <a:solidFill>
                <a:schemeClr val="bg1"/>
              </a:solidFill>
            </a:endParaRPr>
          </a:p>
        </p:txBody>
      </p:sp>
      <p:sp>
        <p:nvSpPr>
          <p:cNvPr id="10" name="Text Placeholder 2"/>
          <p:cNvSpPr txBox="1">
            <a:spLocks/>
          </p:cNvSpPr>
          <p:nvPr/>
        </p:nvSpPr>
        <p:spPr>
          <a:xfrm>
            <a:off x="519248" y="4010437"/>
            <a:ext cx="5396365" cy="2431383"/>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2000" dirty="0">
                <a:solidFill>
                  <a:schemeClr val="bg1"/>
                </a:solidFill>
              </a:rPr>
              <a:t>Upgrading is done on a database-by-database </a:t>
            </a:r>
            <a:r>
              <a:rPr lang="en-GB" sz="2000" dirty="0" smtClean="0">
                <a:solidFill>
                  <a:schemeClr val="bg1"/>
                </a:solidFill>
              </a:rPr>
              <a:t>basis</a:t>
            </a:r>
          </a:p>
          <a:p>
            <a:r>
              <a:rPr lang="en-GB" sz="2000" dirty="0" smtClean="0">
                <a:solidFill>
                  <a:schemeClr val="bg1"/>
                </a:solidFill>
              </a:rPr>
              <a:t>Option </a:t>
            </a:r>
            <a:r>
              <a:rPr lang="en-GB" sz="2000" dirty="0">
                <a:solidFill>
                  <a:schemeClr val="bg1"/>
                </a:solidFill>
              </a:rPr>
              <a:t>of testing </a:t>
            </a:r>
            <a:r>
              <a:rPr lang="en-GB" sz="2000" dirty="0" smtClean="0">
                <a:solidFill>
                  <a:schemeClr val="bg1"/>
                </a:solidFill>
              </a:rPr>
              <a:t>upgrade </a:t>
            </a:r>
            <a:r>
              <a:rPr lang="en-GB" sz="2000" dirty="0">
                <a:solidFill>
                  <a:schemeClr val="bg1"/>
                </a:solidFill>
              </a:rPr>
              <a:t>using </a:t>
            </a:r>
            <a:r>
              <a:rPr lang="en-GB" sz="2000" dirty="0" smtClean="0">
                <a:solidFill>
                  <a:schemeClr val="bg1"/>
                </a:solidFill>
              </a:rPr>
              <a:t>the </a:t>
            </a:r>
            <a:br>
              <a:rPr lang="en-GB" sz="2000" dirty="0" smtClean="0">
                <a:solidFill>
                  <a:schemeClr val="bg1"/>
                </a:solidFill>
              </a:rPr>
            </a:br>
            <a:r>
              <a:rPr lang="en-GB" sz="2000" dirty="0" smtClean="0">
                <a:solidFill>
                  <a:schemeClr val="bg1"/>
                </a:solidFill>
              </a:rPr>
              <a:t>Test-</a:t>
            </a:r>
            <a:r>
              <a:rPr lang="en-GB" sz="2000" dirty="0" err="1" smtClean="0">
                <a:solidFill>
                  <a:schemeClr val="bg1"/>
                </a:solidFill>
              </a:rPr>
              <a:t>SPContentDatabase</a:t>
            </a:r>
            <a:r>
              <a:rPr lang="en-GB" sz="2000" dirty="0" smtClean="0">
                <a:solidFill>
                  <a:schemeClr val="bg1"/>
                </a:solidFill>
              </a:rPr>
              <a:t> </a:t>
            </a:r>
            <a:r>
              <a:rPr lang="en-GB" sz="2000" dirty="0" err="1" smtClean="0">
                <a:solidFill>
                  <a:schemeClr val="bg1"/>
                </a:solidFill>
              </a:rPr>
              <a:t>powershell</a:t>
            </a:r>
            <a:r>
              <a:rPr lang="en-GB" sz="2000" dirty="0" smtClean="0">
                <a:solidFill>
                  <a:schemeClr val="bg1"/>
                </a:solidFill>
              </a:rPr>
              <a:t> cmdlet</a:t>
            </a:r>
          </a:p>
          <a:p>
            <a:r>
              <a:rPr lang="en-GB" sz="2000" dirty="0" smtClean="0">
                <a:solidFill>
                  <a:schemeClr val="bg1"/>
                </a:solidFill>
              </a:rPr>
              <a:t>Downtime minimised by setting database to read-only mode</a:t>
            </a:r>
            <a:endParaRPr lang="en-GB" sz="2000" dirty="0">
              <a:solidFill>
                <a:schemeClr val="bg1"/>
              </a:solidFill>
            </a:endParaRPr>
          </a:p>
        </p:txBody>
      </p:sp>
      <p:grpSp>
        <p:nvGrpSpPr>
          <p:cNvPr id="15" name="Group 14"/>
          <p:cNvGrpSpPr/>
          <p:nvPr/>
        </p:nvGrpSpPr>
        <p:grpSpPr>
          <a:xfrm>
            <a:off x="10470476" y="1612601"/>
            <a:ext cx="1249060" cy="1692280"/>
            <a:chOff x="10470476" y="1612601"/>
            <a:chExt cx="1249060" cy="1692280"/>
          </a:xfrm>
        </p:grpSpPr>
        <p:sp>
          <p:nvSpPr>
            <p:cNvPr id="11" name="TextBox 10"/>
            <p:cNvSpPr txBox="1"/>
            <p:nvPr/>
          </p:nvSpPr>
          <p:spPr>
            <a:xfrm>
              <a:off x="10470476" y="2720106"/>
              <a:ext cx="1249060" cy="584775"/>
            </a:xfrm>
            <a:prstGeom prst="rect">
              <a:avLst/>
            </a:prstGeom>
            <a:noFill/>
          </p:spPr>
          <p:txBody>
            <a:bodyPr wrap="none" rtlCol="0">
              <a:spAutoFit/>
            </a:bodyPr>
            <a:lstStyle/>
            <a:p>
              <a:pPr algn="ctr" defTabSz="896350">
                <a:defRPr/>
              </a:pPr>
              <a:r>
                <a:rPr lang="en-US" sz="1600" kern="0" dirty="0">
                  <a:solidFill>
                    <a:schemeClr val="bg1"/>
                  </a:solidFill>
                </a:rPr>
                <a:t>SharePoint</a:t>
              </a:r>
            </a:p>
            <a:p>
              <a:pPr algn="ctr" defTabSz="896350">
                <a:defRPr/>
              </a:pPr>
              <a:r>
                <a:rPr lang="en-US" sz="1600" kern="0" dirty="0" smtClean="0">
                  <a:solidFill>
                    <a:schemeClr val="bg1"/>
                  </a:solidFill>
                </a:rPr>
                <a:t>Server 2016</a:t>
              </a:r>
              <a:endParaRPr lang="en-US" sz="1600" kern="0" dirty="0">
                <a:solidFill>
                  <a:schemeClr val="bg1"/>
                </a:solidFill>
              </a:endParaRPr>
            </a:p>
          </p:txBody>
        </p:sp>
        <p:pic>
          <p:nvPicPr>
            <p:cNvPr id="12" name="Picture 2" descr="http://icons.iconarchive.com/icons/dakirby309/simply-styled/256/Microsoft-SharePoint-2013-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18848" y="1612601"/>
              <a:ext cx="1152317" cy="11523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29643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385" y="6005948"/>
            <a:ext cx="8842961" cy="747897"/>
          </a:xfrm>
        </p:spPr>
        <p:txBody>
          <a:bodyPr/>
          <a:lstStyle/>
          <a:p>
            <a:r>
              <a:rPr lang="en-GB" dirty="0" smtClean="0"/>
              <a:t>SharePoint Server 2016 Upgrade Process</a:t>
            </a:r>
            <a:endParaRPr lang="en-GB" dirty="0"/>
          </a:p>
        </p:txBody>
      </p:sp>
      <p:graphicFrame>
        <p:nvGraphicFramePr>
          <p:cNvPr id="5" name="Diagram 4"/>
          <p:cNvGraphicFramePr/>
          <p:nvPr>
            <p:extLst>
              <p:ext uri="{D42A27DB-BD31-4B8C-83A1-F6EECF244321}">
                <p14:modId xmlns:p14="http://schemas.microsoft.com/office/powerpoint/2010/main" val="3992296214"/>
              </p:ext>
            </p:extLst>
          </p:nvPr>
        </p:nvGraphicFramePr>
        <p:xfrm>
          <a:off x="1261701" y="1537608"/>
          <a:ext cx="9667010" cy="4156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274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Business Challenges</a:t>
            </a:r>
            <a:endParaRPr lang="en-US" dirty="0"/>
          </a:p>
        </p:txBody>
      </p:sp>
      <p:graphicFrame>
        <p:nvGraphicFramePr>
          <p:cNvPr id="3" name="Diagram 2"/>
          <p:cNvGraphicFramePr/>
          <p:nvPr>
            <p:extLst>
              <p:ext uri="{D42A27DB-BD31-4B8C-83A1-F6EECF244321}">
                <p14:modId xmlns:p14="http://schemas.microsoft.com/office/powerpoint/2010/main" val="2903491760"/>
              </p:ext>
            </p:extLst>
          </p:nvPr>
        </p:nvGraphicFramePr>
        <p:xfrm>
          <a:off x="519247" y="1915390"/>
          <a:ext cx="11151917" cy="3342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1606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new farm, set old farm to read-only</a:t>
            </a:r>
          </a:p>
        </p:txBody>
      </p:sp>
      <p:pic>
        <p:nvPicPr>
          <p:cNvPr id="4" name="Picture 3"/>
          <p:cNvPicPr>
            <a:picLocks noChangeAspect="1"/>
          </p:cNvPicPr>
          <p:nvPr/>
        </p:nvPicPr>
        <p:blipFill>
          <a:blip r:embed="rId2"/>
          <a:stretch>
            <a:fillRect/>
          </a:stretch>
        </p:blipFill>
        <p:spPr>
          <a:xfrm>
            <a:off x="2013670" y="1064635"/>
            <a:ext cx="8163072" cy="5367338"/>
          </a:xfrm>
          <a:prstGeom prst="rect">
            <a:avLst/>
          </a:prstGeom>
        </p:spPr>
      </p:pic>
      <p:sp>
        <p:nvSpPr>
          <p:cNvPr id="5" name="Rectangle 4"/>
          <p:cNvSpPr/>
          <p:nvPr/>
        </p:nvSpPr>
        <p:spPr>
          <a:xfrm>
            <a:off x="8856090" y="6431973"/>
            <a:ext cx="3221331" cy="338554"/>
          </a:xfrm>
          <a:prstGeom prst="rect">
            <a:avLst/>
          </a:prstGeom>
        </p:spPr>
        <p:txBody>
          <a:bodyPr wrap="none">
            <a:spAutoFit/>
          </a:bodyPr>
          <a:lstStyle/>
          <a:p>
            <a:pPr algn="r"/>
            <a:r>
              <a:rPr lang="en-GB" sz="1600" dirty="0"/>
              <a:t>http://techchir.ag/sp2016upgrade</a:t>
            </a:r>
          </a:p>
        </p:txBody>
      </p:sp>
    </p:spTree>
    <p:extLst>
      <p:ext uri="{BB962C8B-B14F-4D97-AF65-F5344CB8AC3E}">
        <p14:creationId xmlns:p14="http://schemas.microsoft.com/office/powerpoint/2010/main" val="4162370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Copy Databases to New SQL Server</a:t>
            </a:r>
            <a:endParaRPr lang="en-GB" dirty="0"/>
          </a:p>
        </p:txBody>
      </p:sp>
      <p:pic>
        <p:nvPicPr>
          <p:cNvPr id="3" name="Picture 2"/>
          <p:cNvPicPr>
            <a:picLocks noChangeAspect="1"/>
          </p:cNvPicPr>
          <p:nvPr/>
        </p:nvPicPr>
        <p:blipFill>
          <a:blip r:embed="rId3"/>
          <a:stretch>
            <a:fillRect/>
          </a:stretch>
        </p:blipFill>
        <p:spPr>
          <a:xfrm>
            <a:off x="1456964" y="976499"/>
            <a:ext cx="7572375" cy="5829300"/>
          </a:xfrm>
          <a:prstGeom prst="rect">
            <a:avLst/>
          </a:prstGeom>
        </p:spPr>
      </p:pic>
      <p:sp>
        <p:nvSpPr>
          <p:cNvPr id="5" name="Rectangle 4"/>
          <p:cNvSpPr/>
          <p:nvPr/>
        </p:nvSpPr>
        <p:spPr>
          <a:xfrm>
            <a:off x="8856090" y="6431973"/>
            <a:ext cx="3221331" cy="338554"/>
          </a:xfrm>
          <a:prstGeom prst="rect">
            <a:avLst/>
          </a:prstGeom>
        </p:spPr>
        <p:txBody>
          <a:bodyPr wrap="none">
            <a:spAutoFit/>
          </a:bodyPr>
          <a:lstStyle/>
          <a:p>
            <a:pPr algn="r"/>
            <a:r>
              <a:rPr lang="en-GB" sz="1600" dirty="0"/>
              <a:t>http://techchir.ag/sp2016upgrade</a:t>
            </a:r>
          </a:p>
        </p:txBody>
      </p:sp>
    </p:spTree>
    <p:extLst>
      <p:ext uri="{BB962C8B-B14F-4D97-AF65-F5344CB8AC3E}">
        <p14:creationId xmlns:p14="http://schemas.microsoft.com/office/powerpoint/2010/main" val="22925862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Upgrade SharePoint Server 2013 </a:t>
            </a:r>
            <a:r>
              <a:rPr lang="en-GB" dirty="0" smtClean="0"/>
              <a:t>with SP1 </a:t>
            </a:r>
            <a:r>
              <a:rPr lang="en-GB" dirty="0"/>
              <a:t>databases and service applications</a:t>
            </a:r>
          </a:p>
        </p:txBody>
      </p:sp>
      <p:sp>
        <p:nvSpPr>
          <p:cNvPr id="3" name="Text Placeholder 2"/>
          <p:cNvSpPr>
            <a:spLocks noGrp="1"/>
          </p:cNvSpPr>
          <p:nvPr>
            <p:ph type="body" sz="quarter" idx="10"/>
          </p:nvPr>
        </p:nvSpPr>
        <p:spPr>
          <a:xfrm>
            <a:off x="519248" y="1738744"/>
            <a:ext cx="11151917" cy="2043636"/>
          </a:xfrm>
        </p:spPr>
        <p:txBody>
          <a:bodyPr/>
          <a:lstStyle/>
          <a:p>
            <a:r>
              <a:rPr lang="en-GB" dirty="0"/>
              <a:t>Business Data Connectivity service application</a:t>
            </a:r>
          </a:p>
          <a:p>
            <a:r>
              <a:rPr lang="en-GB" dirty="0" smtClean="0"/>
              <a:t>Managed </a:t>
            </a:r>
            <a:r>
              <a:rPr lang="en-GB" dirty="0"/>
              <a:t>Metadata service application</a:t>
            </a:r>
          </a:p>
          <a:p>
            <a:r>
              <a:rPr lang="en-GB" dirty="0"/>
              <a:t>PerformancePoint Services service application</a:t>
            </a:r>
          </a:p>
          <a:p>
            <a:r>
              <a:rPr lang="en-GB" dirty="0"/>
              <a:t>Search service application</a:t>
            </a:r>
          </a:p>
          <a:p>
            <a:r>
              <a:rPr lang="en-GB" dirty="0"/>
              <a:t>Secure Store Service application</a:t>
            </a:r>
          </a:p>
          <a:p>
            <a:r>
              <a:rPr lang="en-GB" dirty="0"/>
              <a:t>User Profile service application</a:t>
            </a:r>
          </a:p>
        </p:txBody>
      </p:sp>
    </p:spTree>
    <p:extLst>
      <p:ext uri="{BB962C8B-B14F-4D97-AF65-F5344CB8AC3E}">
        <p14:creationId xmlns:p14="http://schemas.microsoft.com/office/powerpoint/2010/main" val="251812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t>
            </a:r>
            <a:r>
              <a:rPr lang="en-GB" dirty="0" smtClean="0"/>
              <a:t>web applications for upgrade</a:t>
            </a:r>
            <a:endParaRPr lang="en-GB" dirty="0"/>
          </a:p>
        </p:txBody>
      </p:sp>
      <p:pic>
        <p:nvPicPr>
          <p:cNvPr id="3" name="Picture 2"/>
          <p:cNvPicPr>
            <a:picLocks noChangeAspect="1"/>
          </p:cNvPicPr>
          <p:nvPr/>
        </p:nvPicPr>
        <p:blipFill>
          <a:blip r:embed="rId2"/>
          <a:stretch>
            <a:fillRect/>
          </a:stretch>
        </p:blipFill>
        <p:spPr>
          <a:xfrm>
            <a:off x="1471251" y="976499"/>
            <a:ext cx="9247909" cy="5505980"/>
          </a:xfrm>
          <a:prstGeom prst="rect">
            <a:avLst/>
          </a:prstGeom>
        </p:spPr>
      </p:pic>
      <p:sp>
        <p:nvSpPr>
          <p:cNvPr id="5" name="Rectangle 4"/>
          <p:cNvSpPr/>
          <p:nvPr/>
        </p:nvSpPr>
        <p:spPr>
          <a:xfrm>
            <a:off x="8856090" y="6431973"/>
            <a:ext cx="3221331" cy="338554"/>
          </a:xfrm>
          <a:prstGeom prst="rect">
            <a:avLst/>
          </a:prstGeom>
        </p:spPr>
        <p:txBody>
          <a:bodyPr wrap="none">
            <a:spAutoFit/>
          </a:bodyPr>
          <a:lstStyle/>
          <a:p>
            <a:pPr algn="r"/>
            <a:r>
              <a:rPr lang="en-GB" sz="1600" dirty="0"/>
              <a:t>http://techchir.ag/sp2016upgrade</a:t>
            </a:r>
          </a:p>
        </p:txBody>
      </p:sp>
    </p:spTree>
    <p:extLst>
      <p:ext uri="{BB962C8B-B14F-4D97-AF65-F5344CB8AC3E}">
        <p14:creationId xmlns:p14="http://schemas.microsoft.com/office/powerpoint/2010/main" val="1859879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Copy </a:t>
            </a:r>
            <a:r>
              <a:rPr lang="en-GB" dirty="0" smtClean="0"/>
              <a:t>&amp; Install customisations </a:t>
            </a:r>
            <a:r>
              <a:rPr lang="en-GB" dirty="0"/>
              <a:t>to the new farm</a:t>
            </a:r>
          </a:p>
        </p:txBody>
      </p:sp>
      <p:pic>
        <p:nvPicPr>
          <p:cNvPr id="3" name="Picture 2"/>
          <p:cNvPicPr>
            <a:picLocks noChangeAspect="1"/>
          </p:cNvPicPr>
          <p:nvPr/>
        </p:nvPicPr>
        <p:blipFill>
          <a:blip r:embed="rId2"/>
          <a:stretch>
            <a:fillRect/>
          </a:stretch>
        </p:blipFill>
        <p:spPr>
          <a:xfrm>
            <a:off x="1375359" y="976499"/>
            <a:ext cx="9439694" cy="5341419"/>
          </a:xfrm>
          <a:prstGeom prst="rect">
            <a:avLst/>
          </a:prstGeom>
        </p:spPr>
      </p:pic>
      <p:sp>
        <p:nvSpPr>
          <p:cNvPr id="5" name="Rectangle 4"/>
          <p:cNvSpPr/>
          <p:nvPr/>
        </p:nvSpPr>
        <p:spPr>
          <a:xfrm>
            <a:off x="8856090" y="6431973"/>
            <a:ext cx="3221331" cy="338554"/>
          </a:xfrm>
          <a:prstGeom prst="rect">
            <a:avLst/>
          </a:prstGeom>
        </p:spPr>
        <p:txBody>
          <a:bodyPr wrap="none">
            <a:spAutoFit/>
          </a:bodyPr>
          <a:lstStyle/>
          <a:p>
            <a:pPr algn="r"/>
            <a:r>
              <a:rPr lang="en-GB" sz="1600" dirty="0"/>
              <a:t>http://techchir.ag/sp2016upgrade</a:t>
            </a:r>
          </a:p>
        </p:txBody>
      </p:sp>
    </p:spTree>
    <p:extLst>
      <p:ext uri="{BB962C8B-B14F-4D97-AF65-F5344CB8AC3E}">
        <p14:creationId xmlns:p14="http://schemas.microsoft.com/office/powerpoint/2010/main" val="1541956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Upgrade the databases by using Windows PowerShell</a:t>
            </a:r>
          </a:p>
        </p:txBody>
      </p:sp>
      <p:pic>
        <p:nvPicPr>
          <p:cNvPr id="3" name="Picture 2"/>
          <p:cNvPicPr>
            <a:picLocks noChangeAspect="1"/>
          </p:cNvPicPr>
          <p:nvPr/>
        </p:nvPicPr>
        <p:blipFill>
          <a:blip r:embed="rId3"/>
          <a:stretch>
            <a:fillRect/>
          </a:stretch>
        </p:blipFill>
        <p:spPr>
          <a:xfrm>
            <a:off x="3393569" y="1188027"/>
            <a:ext cx="5403273" cy="4433455"/>
          </a:xfrm>
          <a:prstGeom prst="rect">
            <a:avLst/>
          </a:prstGeom>
        </p:spPr>
      </p:pic>
      <p:sp>
        <p:nvSpPr>
          <p:cNvPr id="5" name="Rectangle 4"/>
          <p:cNvSpPr/>
          <p:nvPr/>
        </p:nvSpPr>
        <p:spPr>
          <a:xfrm>
            <a:off x="8856090" y="6431973"/>
            <a:ext cx="3221331" cy="338554"/>
          </a:xfrm>
          <a:prstGeom prst="rect">
            <a:avLst/>
          </a:prstGeom>
        </p:spPr>
        <p:txBody>
          <a:bodyPr wrap="none">
            <a:spAutoFit/>
          </a:bodyPr>
          <a:lstStyle/>
          <a:p>
            <a:pPr algn="r"/>
            <a:r>
              <a:rPr lang="en-GB" sz="1600" dirty="0"/>
              <a:t>http://techchir.ag/sp2016upgrade</a:t>
            </a:r>
          </a:p>
        </p:txBody>
      </p:sp>
    </p:spTree>
    <p:extLst>
      <p:ext uri="{BB962C8B-B14F-4D97-AF65-F5344CB8AC3E}">
        <p14:creationId xmlns:p14="http://schemas.microsoft.com/office/powerpoint/2010/main" val="1020095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Upgrade SharePoint Server 2013 with </a:t>
            </a:r>
            <a:r>
              <a:rPr lang="en-GB" dirty="0" smtClean="0"/>
              <a:t>SP1 </a:t>
            </a:r>
            <a:r>
              <a:rPr lang="en-GB" dirty="0"/>
              <a:t>site collections</a:t>
            </a:r>
          </a:p>
        </p:txBody>
      </p:sp>
      <p:graphicFrame>
        <p:nvGraphicFramePr>
          <p:cNvPr id="4" name="Diagram 3"/>
          <p:cNvGraphicFramePr/>
          <p:nvPr>
            <p:extLst>
              <p:ext uri="{D42A27DB-BD31-4B8C-83A1-F6EECF244321}">
                <p14:modId xmlns:p14="http://schemas.microsoft.com/office/powerpoint/2010/main" val="4121812214"/>
              </p:ext>
            </p:extLst>
          </p:nvPr>
        </p:nvGraphicFramePr>
        <p:xfrm>
          <a:off x="519248" y="1447798"/>
          <a:ext cx="11151917" cy="4724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8856090" y="6431973"/>
            <a:ext cx="3221331" cy="338554"/>
          </a:xfrm>
          <a:prstGeom prst="rect">
            <a:avLst/>
          </a:prstGeom>
        </p:spPr>
        <p:txBody>
          <a:bodyPr wrap="none">
            <a:spAutoFit/>
          </a:bodyPr>
          <a:lstStyle/>
          <a:p>
            <a:pPr algn="r"/>
            <a:r>
              <a:rPr lang="en-GB" sz="1600" dirty="0"/>
              <a:t>http://techchir.ag/sp2016upgrade</a:t>
            </a:r>
          </a:p>
        </p:txBody>
      </p:sp>
    </p:spTree>
    <p:extLst>
      <p:ext uri="{BB962C8B-B14F-4D97-AF65-F5344CB8AC3E}">
        <p14:creationId xmlns:p14="http://schemas.microsoft.com/office/powerpoint/2010/main" val="4142737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Upgrade My </a:t>
            </a:r>
            <a:r>
              <a:rPr lang="en-GB" dirty="0" smtClean="0"/>
              <a:t>Sites (Site Collections)</a:t>
            </a:r>
            <a:endParaRPr lang="en-GB" dirty="0"/>
          </a:p>
        </p:txBody>
      </p:sp>
      <p:pic>
        <p:nvPicPr>
          <p:cNvPr id="3" name="Picture 2"/>
          <p:cNvPicPr>
            <a:picLocks noChangeAspect="1"/>
          </p:cNvPicPr>
          <p:nvPr/>
        </p:nvPicPr>
        <p:blipFill>
          <a:blip r:embed="rId2"/>
          <a:stretch>
            <a:fillRect/>
          </a:stretch>
        </p:blipFill>
        <p:spPr>
          <a:xfrm>
            <a:off x="3474099" y="817372"/>
            <a:ext cx="5242214" cy="5960097"/>
          </a:xfrm>
          <a:prstGeom prst="rect">
            <a:avLst/>
          </a:prstGeom>
        </p:spPr>
      </p:pic>
      <p:sp>
        <p:nvSpPr>
          <p:cNvPr id="4" name="Rectangle 3"/>
          <p:cNvSpPr/>
          <p:nvPr/>
        </p:nvSpPr>
        <p:spPr>
          <a:xfrm>
            <a:off x="8856090" y="6431973"/>
            <a:ext cx="3221331" cy="338554"/>
          </a:xfrm>
          <a:prstGeom prst="rect">
            <a:avLst/>
          </a:prstGeom>
        </p:spPr>
        <p:txBody>
          <a:bodyPr wrap="none">
            <a:spAutoFit/>
          </a:bodyPr>
          <a:lstStyle/>
          <a:p>
            <a:pPr algn="r"/>
            <a:r>
              <a:rPr lang="en-GB" sz="1600" dirty="0"/>
              <a:t>http://techchir.ag/sp2016upgrade</a:t>
            </a:r>
          </a:p>
        </p:txBody>
      </p:sp>
    </p:spTree>
    <p:extLst>
      <p:ext uri="{BB962C8B-B14F-4D97-AF65-F5344CB8AC3E}">
        <p14:creationId xmlns:p14="http://schemas.microsoft.com/office/powerpoint/2010/main" val="3422546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to test upgrade?</a:t>
            </a:r>
            <a:endParaRPr lang="en-GB" dirty="0"/>
          </a:p>
        </p:txBody>
      </p:sp>
      <p:graphicFrame>
        <p:nvGraphicFramePr>
          <p:cNvPr id="5" name="Diagram 4"/>
          <p:cNvGraphicFramePr/>
          <p:nvPr>
            <p:extLst>
              <p:ext uri="{D42A27DB-BD31-4B8C-83A1-F6EECF244321}">
                <p14:modId xmlns:p14="http://schemas.microsoft.com/office/powerpoint/2010/main" val="2253004772"/>
              </p:ext>
            </p:extLst>
          </p:nvPr>
        </p:nvGraphicFramePr>
        <p:xfrm>
          <a:off x="258830" y="976500"/>
          <a:ext cx="11672752" cy="5611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7917890" y="6418559"/>
            <a:ext cx="4013692" cy="338554"/>
          </a:xfrm>
          <a:prstGeom prst="rect">
            <a:avLst/>
          </a:prstGeom>
        </p:spPr>
        <p:txBody>
          <a:bodyPr wrap="square">
            <a:spAutoFit/>
          </a:bodyPr>
          <a:lstStyle/>
          <a:p>
            <a:pPr algn="r"/>
            <a:r>
              <a:rPr lang="en-GB" sz="1600" dirty="0"/>
              <a:t>http://techchir.ag/sp2013testupgrade</a:t>
            </a:r>
          </a:p>
        </p:txBody>
      </p:sp>
    </p:spTree>
    <p:extLst>
      <p:ext uri="{BB962C8B-B14F-4D97-AF65-F5344CB8AC3E}">
        <p14:creationId xmlns:p14="http://schemas.microsoft.com/office/powerpoint/2010/main" val="1489827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Migration Approach</a:t>
            </a:r>
            <a:endParaRPr lang="en-GB" dirty="0"/>
          </a:p>
        </p:txBody>
      </p:sp>
      <p:sp>
        <p:nvSpPr>
          <p:cNvPr id="3" name="Text Placeholder 2"/>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608434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smtClean="0"/>
              <a:t>Chirag Patel (MCSE, CITP)</a:t>
            </a:r>
            <a:endParaRPr lang="en-US" dirty="0"/>
          </a:p>
        </p:txBody>
      </p:sp>
      <p:sp>
        <p:nvSpPr>
          <p:cNvPr id="3" name="Marcador de texto 2"/>
          <p:cNvSpPr>
            <a:spLocks noGrp="1"/>
          </p:cNvSpPr>
          <p:nvPr>
            <p:ph type="body" sz="quarter" idx="12"/>
          </p:nvPr>
        </p:nvSpPr>
        <p:spPr/>
        <p:txBody>
          <a:bodyPr/>
          <a:lstStyle/>
          <a:p>
            <a:r>
              <a:rPr lang="en-US" dirty="0" smtClean="0"/>
              <a:t>SharePoint &amp; Office 365 Consultant</a:t>
            </a:r>
            <a:endParaRPr lang="en-US" dirty="0"/>
          </a:p>
        </p:txBody>
      </p:sp>
      <p:sp>
        <p:nvSpPr>
          <p:cNvPr id="4" name="Marcador de texto 3"/>
          <p:cNvSpPr>
            <a:spLocks noGrp="1"/>
          </p:cNvSpPr>
          <p:nvPr>
            <p:ph type="body" sz="quarter" idx="13"/>
          </p:nvPr>
        </p:nvSpPr>
        <p:spPr/>
        <p:txBody>
          <a:bodyPr/>
          <a:lstStyle/>
          <a:p>
            <a:r>
              <a:rPr lang="en-US" dirty="0" smtClean="0"/>
              <a:t>Patel Consulting</a:t>
            </a:r>
            <a:endParaRPr lang="en-US" dirty="0"/>
          </a:p>
        </p:txBody>
      </p:sp>
      <p:sp>
        <p:nvSpPr>
          <p:cNvPr id="5" name="Marcador de texto 4"/>
          <p:cNvSpPr>
            <a:spLocks noGrp="1"/>
          </p:cNvSpPr>
          <p:nvPr>
            <p:ph type="body" sz="quarter" idx="14"/>
          </p:nvPr>
        </p:nvSpPr>
        <p:spPr/>
        <p:txBody>
          <a:bodyPr/>
          <a:lstStyle/>
          <a:p>
            <a:r>
              <a:rPr lang="en-US" dirty="0" smtClean="0"/>
              <a:t>www.techChirag.com</a:t>
            </a:r>
            <a:endParaRPr lang="en-US" dirty="0"/>
          </a:p>
        </p:txBody>
      </p:sp>
      <p:sp>
        <p:nvSpPr>
          <p:cNvPr id="6" name="Marcador de texto 5"/>
          <p:cNvSpPr>
            <a:spLocks noGrp="1"/>
          </p:cNvSpPr>
          <p:nvPr>
            <p:ph type="body" sz="quarter" idx="15"/>
          </p:nvPr>
        </p:nvSpPr>
        <p:spPr/>
        <p:txBody>
          <a:bodyPr/>
          <a:lstStyle/>
          <a:p>
            <a:r>
              <a:rPr lang="en-US" dirty="0" smtClean="0"/>
              <a:t>@techChirag</a:t>
            </a:r>
            <a:endParaRPr lang="en-US" dirty="0"/>
          </a:p>
        </p:txBody>
      </p:sp>
      <p:pic>
        <p:nvPicPr>
          <p:cNvPr id="9" name="Picture Placeholder 8"/>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599" b="599"/>
          <a:stretch>
            <a:fillRect/>
          </a:stretch>
        </p:blipFill>
        <p:spPr/>
      </p:pic>
      <p:sp>
        <p:nvSpPr>
          <p:cNvPr id="8" name="Marcador de texto 7"/>
          <p:cNvSpPr>
            <a:spLocks noGrp="1"/>
          </p:cNvSpPr>
          <p:nvPr>
            <p:ph type="body" sz="quarter" idx="17"/>
          </p:nvPr>
        </p:nvSpPr>
        <p:spPr>
          <a:xfrm>
            <a:off x="1301231" y="4552809"/>
            <a:ext cx="8347504" cy="1040624"/>
          </a:xfrm>
        </p:spPr>
        <p:txBody>
          <a:bodyPr/>
          <a:lstStyle/>
          <a:p>
            <a:pPr marL="342900" indent="-342900">
              <a:buFont typeface="Arial" panose="020B0604020202020204" pitchFamily="34" charset="0"/>
              <a:buChar char="•"/>
            </a:pPr>
            <a:r>
              <a:rPr lang="en-US" dirty="0" smtClean="0"/>
              <a:t>15+ years SQL Server, SharePoint and Office 365</a:t>
            </a:r>
          </a:p>
          <a:p>
            <a:pPr marL="342900" indent="-342900">
              <a:buFont typeface="Arial" panose="020B0604020202020204" pitchFamily="34" charset="0"/>
              <a:buChar char="•"/>
            </a:pPr>
            <a:r>
              <a:rPr lang="en-US" dirty="0" smtClean="0"/>
              <a:t>Regular speaker at #</a:t>
            </a:r>
            <a:r>
              <a:rPr lang="en-US" dirty="0" err="1" smtClean="0"/>
              <a:t>spsevents</a:t>
            </a:r>
            <a:r>
              <a:rPr lang="en-US" dirty="0" smtClean="0"/>
              <a:t> #</a:t>
            </a:r>
            <a:r>
              <a:rPr lang="en-US" dirty="0" err="1" smtClean="0"/>
              <a:t>suguk</a:t>
            </a:r>
            <a:r>
              <a:rPr lang="en-US" dirty="0" smtClean="0"/>
              <a:t> events</a:t>
            </a:r>
            <a:endParaRPr lang="en-US" dirty="0"/>
          </a:p>
        </p:txBody>
      </p:sp>
    </p:spTree>
    <p:extLst>
      <p:ext uri="{BB962C8B-B14F-4D97-AF65-F5344CB8AC3E}">
        <p14:creationId xmlns:p14="http://schemas.microsoft.com/office/powerpoint/2010/main" val="2042806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Pathway to SharePoint and Office 365 Migrations</a:t>
            </a:r>
            <a:endParaRPr lang="en-GB" dirty="0"/>
          </a:p>
        </p:txBody>
      </p:sp>
      <p:graphicFrame>
        <p:nvGraphicFramePr>
          <p:cNvPr id="4" name="Diagram 3"/>
          <p:cNvGraphicFramePr/>
          <p:nvPr>
            <p:extLst>
              <p:ext uri="{D42A27DB-BD31-4B8C-83A1-F6EECF244321}">
                <p14:modId xmlns:p14="http://schemas.microsoft.com/office/powerpoint/2010/main" val="2334408526"/>
              </p:ext>
            </p:extLst>
          </p:nvPr>
        </p:nvGraphicFramePr>
        <p:xfrm>
          <a:off x="-207818" y="4339540"/>
          <a:ext cx="11151917" cy="204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p:cNvGrpSpPr/>
          <p:nvPr/>
        </p:nvGrpSpPr>
        <p:grpSpPr>
          <a:xfrm>
            <a:off x="10262658" y="4480491"/>
            <a:ext cx="1249060" cy="1692280"/>
            <a:chOff x="10470476" y="1612601"/>
            <a:chExt cx="1249060" cy="1692280"/>
          </a:xfrm>
        </p:grpSpPr>
        <p:sp>
          <p:nvSpPr>
            <p:cNvPr id="11" name="TextBox 10"/>
            <p:cNvSpPr txBox="1"/>
            <p:nvPr/>
          </p:nvSpPr>
          <p:spPr>
            <a:xfrm>
              <a:off x="10470476" y="2720106"/>
              <a:ext cx="1249060" cy="584775"/>
            </a:xfrm>
            <a:prstGeom prst="rect">
              <a:avLst/>
            </a:prstGeom>
            <a:noFill/>
          </p:spPr>
          <p:txBody>
            <a:bodyPr wrap="none" rtlCol="0">
              <a:spAutoFit/>
            </a:bodyPr>
            <a:lstStyle/>
            <a:p>
              <a:pPr algn="ctr" defTabSz="896350">
                <a:defRPr/>
              </a:pPr>
              <a:r>
                <a:rPr lang="en-US" sz="1600" kern="0" dirty="0"/>
                <a:t>SharePoint</a:t>
              </a:r>
            </a:p>
            <a:p>
              <a:pPr algn="ctr" defTabSz="896350">
                <a:defRPr/>
              </a:pPr>
              <a:r>
                <a:rPr lang="en-US" sz="1600" kern="0" dirty="0" smtClean="0"/>
                <a:t>Server 2016</a:t>
              </a:r>
              <a:endParaRPr lang="en-US" sz="1600" kern="0" dirty="0"/>
            </a:p>
          </p:txBody>
        </p:sp>
        <p:pic>
          <p:nvPicPr>
            <p:cNvPr id="12" name="Picture 2" descr="http://icons.iconarchive.com/icons/dakirby309/simply-styled/256/Microsoft-SharePoint-2013-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18848" y="1612601"/>
              <a:ext cx="1152317" cy="115231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Cloud 2"/>
          <p:cNvSpPr/>
          <p:nvPr/>
        </p:nvSpPr>
        <p:spPr bwMode="auto">
          <a:xfrm>
            <a:off x="893618" y="1135030"/>
            <a:ext cx="10329871" cy="2443262"/>
          </a:xfrm>
          <a:prstGeom prst="cloud">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lin ang="27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93618" y="3788699"/>
            <a:ext cx="966354" cy="53326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Up Arrow 12"/>
          <p:cNvSpPr/>
          <p:nvPr/>
        </p:nvSpPr>
        <p:spPr bwMode="auto">
          <a:xfrm>
            <a:off x="3997036" y="3788698"/>
            <a:ext cx="966354" cy="53326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Up Arrow 13"/>
          <p:cNvSpPr/>
          <p:nvPr/>
        </p:nvSpPr>
        <p:spPr bwMode="auto">
          <a:xfrm>
            <a:off x="7000947" y="3806277"/>
            <a:ext cx="966354" cy="53326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Up Arrow 15"/>
          <p:cNvSpPr/>
          <p:nvPr/>
        </p:nvSpPr>
        <p:spPr bwMode="auto">
          <a:xfrm>
            <a:off x="10257135" y="3788697"/>
            <a:ext cx="966354" cy="53326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204817" y="1401799"/>
            <a:ext cx="5707471" cy="1780740"/>
            <a:chOff x="3741666" y="1509760"/>
            <a:chExt cx="5707471" cy="1780740"/>
          </a:xfrm>
        </p:grpSpPr>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1666" y="1658651"/>
              <a:ext cx="4707080" cy="1631849"/>
            </a:xfrm>
            <a:prstGeom prst="rect">
              <a:avLst/>
            </a:prstGeom>
          </p:spPr>
        </p:pic>
        <p:sp>
          <p:nvSpPr>
            <p:cNvPr id="18" name="TextBox 17"/>
            <p:cNvSpPr txBox="1"/>
            <p:nvPr/>
          </p:nvSpPr>
          <p:spPr>
            <a:xfrm>
              <a:off x="8286639" y="2617265"/>
              <a:ext cx="1162498" cy="584775"/>
            </a:xfrm>
            <a:prstGeom prst="rect">
              <a:avLst/>
            </a:prstGeom>
            <a:noFill/>
          </p:spPr>
          <p:txBody>
            <a:bodyPr wrap="none" rtlCol="0">
              <a:spAutoFit/>
            </a:bodyPr>
            <a:lstStyle/>
            <a:p>
              <a:pPr algn="ctr" defTabSz="896350">
                <a:defRPr/>
              </a:pPr>
              <a:r>
                <a:rPr lang="en-US" sz="1600" kern="0" dirty="0"/>
                <a:t>SharePoint</a:t>
              </a:r>
            </a:p>
            <a:p>
              <a:pPr algn="ctr" defTabSz="896350">
                <a:defRPr/>
              </a:pPr>
              <a:r>
                <a:rPr lang="en-US" sz="1600" kern="0" dirty="0" smtClean="0"/>
                <a:t>Online</a:t>
              </a:r>
              <a:endParaRPr lang="en-US" sz="1600" kern="0" dirty="0"/>
            </a:p>
          </p:txBody>
        </p:sp>
        <p:pic>
          <p:nvPicPr>
            <p:cNvPr id="19" name="Picture 2" descr="http://icons.iconarchive.com/icons/dakirby309/simply-styled/256/Microsoft-SharePoint-2013-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1730" y="1509760"/>
              <a:ext cx="1152317" cy="11523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37662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Migration Considerations</a:t>
            </a:r>
            <a:endParaRPr lang="en-GB" dirty="0">
              <a:solidFill>
                <a:schemeClr val="bg1"/>
              </a:solidFill>
            </a:endParaRPr>
          </a:p>
        </p:txBody>
      </p:sp>
      <p:sp>
        <p:nvSpPr>
          <p:cNvPr id="3" name="Text Placeholder 2"/>
          <p:cNvSpPr>
            <a:spLocks noGrp="1"/>
          </p:cNvSpPr>
          <p:nvPr>
            <p:ph type="body" sz="quarter" idx="10"/>
          </p:nvPr>
        </p:nvSpPr>
        <p:spPr>
          <a:xfrm>
            <a:off x="519248" y="1447798"/>
            <a:ext cx="7055725" cy="5278585"/>
          </a:xfrm>
          <a:solidFill>
            <a:schemeClr val="bg1">
              <a:alpha val="60000"/>
            </a:schemeClr>
          </a:solidFill>
        </p:spPr>
        <p:txBody>
          <a:bodyPr/>
          <a:lstStyle/>
          <a:p>
            <a:r>
              <a:rPr lang="en-GB" dirty="0" smtClean="0"/>
              <a:t>Security Mapping</a:t>
            </a:r>
          </a:p>
          <a:p>
            <a:pPr lvl="1"/>
            <a:r>
              <a:rPr lang="en-GB" dirty="0" smtClean="0"/>
              <a:t>Users, groups and permission levels</a:t>
            </a:r>
          </a:p>
          <a:p>
            <a:r>
              <a:rPr lang="en-GB" dirty="0" smtClean="0"/>
              <a:t>Site Structures</a:t>
            </a:r>
          </a:p>
          <a:p>
            <a:pPr lvl="1"/>
            <a:r>
              <a:rPr lang="en-GB" dirty="0" smtClean="0"/>
              <a:t>Web Parts, Content types, Site Columns, Libraries, lists, folders and items</a:t>
            </a:r>
          </a:p>
          <a:p>
            <a:r>
              <a:rPr lang="en-GB" dirty="0" smtClean="0"/>
              <a:t>Metadata</a:t>
            </a:r>
          </a:p>
          <a:p>
            <a:pPr lvl="1"/>
            <a:r>
              <a:rPr lang="en-GB" dirty="0" smtClean="0"/>
              <a:t>Organisation metadata, Created By, </a:t>
            </a:r>
            <a:r>
              <a:rPr lang="en-GB" dirty="0"/>
              <a:t>Modified </a:t>
            </a:r>
            <a:r>
              <a:rPr lang="en-GB" dirty="0" smtClean="0"/>
              <a:t>By, Created</a:t>
            </a:r>
            <a:r>
              <a:rPr lang="en-GB" dirty="0"/>
              <a:t>, Modified</a:t>
            </a:r>
            <a:endParaRPr lang="en-GB" dirty="0" smtClean="0"/>
          </a:p>
          <a:p>
            <a:r>
              <a:rPr lang="en-GB" dirty="0" smtClean="0"/>
              <a:t>Complete Site by Site basis</a:t>
            </a:r>
          </a:p>
          <a:p>
            <a:pPr lvl="1"/>
            <a:r>
              <a:rPr lang="en-GB" dirty="0" smtClean="0"/>
              <a:t>Pick and choose sites (or subsites) to destination site collections</a:t>
            </a:r>
          </a:p>
          <a:p>
            <a:r>
              <a:rPr lang="en-GB" dirty="0" smtClean="0"/>
              <a:t>Entire Site Collections</a:t>
            </a:r>
          </a:p>
          <a:p>
            <a:pPr lvl="1"/>
            <a:r>
              <a:rPr lang="en-GB" dirty="0" smtClean="0"/>
              <a:t>Promote site to site collections</a:t>
            </a:r>
          </a:p>
          <a:p>
            <a:r>
              <a:rPr lang="en-GB" dirty="0" smtClean="0"/>
              <a:t>Site Configurations</a:t>
            </a:r>
          </a:p>
          <a:p>
            <a:pPr lvl="1"/>
            <a:r>
              <a:rPr lang="en-GB" dirty="0" smtClean="0"/>
              <a:t>Workflows, Views, Alerts, Navigation</a:t>
            </a:r>
          </a:p>
          <a:p>
            <a:pPr marL="213178" lvl="1" indent="0">
              <a:buNone/>
            </a:pP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227" y="3522518"/>
            <a:ext cx="4282663" cy="3203866"/>
          </a:xfrm>
          <a:prstGeom prst="rect">
            <a:avLst/>
          </a:prstGeom>
        </p:spPr>
      </p:pic>
    </p:spTree>
    <p:extLst>
      <p:ext uri="{BB962C8B-B14F-4D97-AF65-F5344CB8AC3E}">
        <p14:creationId xmlns:p14="http://schemas.microsoft.com/office/powerpoint/2010/main" val="2717125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 of SharePoint</a:t>
            </a:r>
            <a:endParaRPr lang="en-GB" dirty="0"/>
          </a:p>
        </p:txBody>
      </p:sp>
      <p:sp>
        <p:nvSpPr>
          <p:cNvPr id="3" name="Text Placeholder 2"/>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659409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SharePoint Vision &amp; Roadmap</a:t>
            </a:r>
            <a:endParaRPr lang="en-GB" dirty="0"/>
          </a:p>
        </p:txBody>
      </p:sp>
    </p:spTree>
    <p:extLst>
      <p:ext uri="{BB962C8B-B14F-4D97-AF65-F5344CB8AC3E}">
        <p14:creationId xmlns:p14="http://schemas.microsoft.com/office/powerpoint/2010/main" val="385309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00708" y="891793"/>
            <a:ext cx="5127926" cy="747897"/>
          </a:xfrm>
        </p:spPr>
        <p:txBody>
          <a:bodyPr/>
          <a:lstStyle/>
          <a:p>
            <a:r>
              <a:rPr lang="en-GB" dirty="0" smtClean="0"/>
              <a:t>SharePoint Analytics</a:t>
            </a:r>
            <a:endParaRPr lang="en-GB" dirty="0"/>
          </a:p>
        </p:txBody>
      </p:sp>
    </p:spTree>
    <p:extLst>
      <p:ext uri="{BB962C8B-B14F-4D97-AF65-F5344CB8AC3E}">
        <p14:creationId xmlns:p14="http://schemas.microsoft.com/office/powerpoint/2010/main" val="4082632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4971" y="1002325"/>
            <a:ext cx="5911697" cy="747897"/>
          </a:xfrm>
        </p:spPr>
        <p:txBody>
          <a:bodyPr/>
          <a:lstStyle/>
          <a:p>
            <a:r>
              <a:rPr lang="en-GB" dirty="0" smtClean="0"/>
              <a:t>Metadata Information Pane</a:t>
            </a:r>
            <a:endParaRPr lang="en-GB" dirty="0"/>
          </a:p>
        </p:txBody>
      </p:sp>
    </p:spTree>
    <p:extLst>
      <p:ext uri="{BB962C8B-B14F-4D97-AF65-F5344CB8AC3E}">
        <p14:creationId xmlns:p14="http://schemas.microsoft.com/office/powerpoint/2010/main" val="323318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871696"/>
            <a:ext cx="4344154" cy="364251"/>
          </a:xfrm>
        </p:spPr>
        <p:txBody>
          <a:bodyPr/>
          <a:lstStyle/>
          <a:p>
            <a:r>
              <a:rPr lang="en-GB" sz="1600" dirty="0" smtClean="0">
                <a:solidFill>
                  <a:schemeClr val="bg1"/>
                </a:solidFill>
              </a:rPr>
              <a:t>SharePoint Mobile App  - Your Intranet in Your Pocket</a:t>
            </a:r>
            <a:endParaRPr lang="en-GB" sz="1600" dirty="0">
              <a:solidFill>
                <a:schemeClr val="bg1"/>
              </a:solidFill>
            </a:endParaRPr>
          </a:p>
        </p:txBody>
      </p:sp>
    </p:spTree>
    <p:extLst>
      <p:ext uri="{BB962C8B-B14F-4D97-AF65-F5344CB8AC3E}">
        <p14:creationId xmlns:p14="http://schemas.microsoft.com/office/powerpoint/2010/main" val="3711843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9200" y="138167"/>
            <a:ext cx="11151917" cy="747897"/>
          </a:xfrm>
        </p:spPr>
        <p:txBody>
          <a:bodyPr/>
          <a:lstStyle/>
          <a:p>
            <a:r>
              <a:rPr lang="en-GB" dirty="0" smtClean="0"/>
              <a:t>Native Integration of Microsoft Flow and Power Apps</a:t>
            </a:r>
            <a:endParaRPr lang="en-GB" dirty="0"/>
          </a:p>
        </p:txBody>
      </p:sp>
    </p:spTree>
    <p:extLst>
      <p:ext uri="{BB962C8B-B14F-4D97-AF65-F5344CB8AC3E}">
        <p14:creationId xmlns:p14="http://schemas.microsoft.com/office/powerpoint/2010/main" val="2236922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9201" y="379327"/>
            <a:ext cx="8564462" cy="747897"/>
          </a:xfrm>
        </p:spPr>
        <p:txBody>
          <a:bodyPr/>
          <a:lstStyle/>
          <a:p>
            <a:r>
              <a:rPr lang="en-GB" dirty="0" smtClean="0"/>
              <a:t>Activity Pane and Skype Document Chat</a:t>
            </a:r>
            <a:endParaRPr lang="en-GB" dirty="0"/>
          </a:p>
        </p:txBody>
      </p:sp>
    </p:spTree>
    <p:extLst>
      <p:ext uri="{BB962C8B-B14F-4D97-AF65-F5344CB8AC3E}">
        <p14:creationId xmlns:p14="http://schemas.microsoft.com/office/powerpoint/2010/main" val="367170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slideshare.com/techchirag</a:t>
            </a:r>
            <a:endParaRPr lang="en-GB" dirty="0"/>
          </a:p>
        </p:txBody>
      </p:sp>
      <p:pic>
        <p:nvPicPr>
          <p:cNvPr id="15" name="Picture 14"/>
          <p:cNvPicPr>
            <a:picLocks noChangeAspect="1"/>
          </p:cNvPicPr>
          <p:nvPr/>
        </p:nvPicPr>
        <p:blipFill>
          <a:blip r:embed="rId2"/>
          <a:stretch>
            <a:fillRect/>
          </a:stretch>
        </p:blipFill>
        <p:spPr>
          <a:xfrm>
            <a:off x="6156159" y="3397990"/>
            <a:ext cx="2860499" cy="1609030"/>
          </a:xfrm>
          <a:prstGeom prst="rect">
            <a:avLst/>
          </a:prstGeom>
        </p:spPr>
      </p:pic>
      <p:pic>
        <p:nvPicPr>
          <p:cNvPr id="16" name="Picture 15"/>
          <p:cNvPicPr>
            <a:picLocks noChangeAspect="1"/>
          </p:cNvPicPr>
          <p:nvPr/>
        </p:nvPicPr>
        <p:blipFill>
          <a:blip r:embed="rId3"/>
          <a:stretch>
            <a:fillRect/>
          </a:stretch>
        </p:blipFill>
        <p:spPr>
          <a:xfrm>
            <a:off x="9109494" y="3397990"/>
            <a:ext cx="2860498" cy="1609030"/>
          </a:xfrm>
          <a:prstGeom prst="rect">
            <a:avLst/>
          </a:prstGeom>
        </p:spPr>
      </p:pic>
      <p:pic>
        <p:nvPicPr>
          <p:cNvPr id="17" name="Picture 16"/>
          <p:cNvPicPr>
            <a:picLocks noChangeAspect="1"/>
          </p:cNvPicPr>
          <p:nvPr/>
        </p:nvPicPr>
        <p:blipFill>
          <a:blip r:embed="rId4"/>
          <a:stretch>
            <a:fillRect/>
          </a:stretch>
        </p:blipFill>
        <p:spPr>
          <a:xfrm>
            <a:off x="232913" y="5078747"/>
            <a:ext cx="2866025" cy="1612139"/>
          </a:xfrm>
          <a:prstGeom prst="rect">
            <a:avLst/>
          </a:prstGeom>
        </p:spPr>
      </p:pic>
      <p:pic>
        <p:nvPicPr>
          <p:cNvPr id="18" name="Picture 17"/>
          <p:cNvPicPr>
            <a:picLocks noChangeAspect="1"/>
          </p:cNvPicPr>
          <p:nvPr/>
        </p:nvPicPr>
        <p:blipFill>
          <a:blip r:embed="rId5"/>
          <a:stretch>
            <a:fillRect/>
          </a:stretch>
        </p:blipFill>
        <p:spPr>
          <a:xfrm>
            <a:off x="3191774" y="5078747"/>
            <a:ext cx="2866024" cy="1612139"/>
          </a:xfrm>
          <a:prstGeom prst="rect">
            <a:avLst/>
          </a:prstGeom>
        </p:spPr>
      </p:pic>
      <p:pic>
        <p:nvPicPr>
          <p:cNvPr id="19" name="Picture 18"/>
          <p:cNvPicPr>
            <a:picLocks noChangeAspect="1"/>
          </p:cNvPicPr>
          <p:nvPr/>
        </p:nvPicPr>
        <p:blipFill>
          <a:blip r:embed="rId6"/>
          <a:stretch>
            <a:fillRect/>
          </a:stretch>
        </p:blipFill>
        <p:spPr>
          <a:xfrm>
            <a:off x="6150634" y="5078750"/>
            <a:ext cx="2866024" cy="1612138"/>
          </a:xfrm>
          <a:prstGeom prst="rect">
            <a:avLst/>
          </a:prstGeom>
        </p:spPr>
      </p:pic>
      <p:pic>
        <p:nvPicPr>
          <p:cNvPr id="20" name="Picture 19"/>
          <p:cNvPicPr>
            <a:picLocks noChangeAspect="1"/>
          </p:cNvPicPr>
          <p:nvPr/>
        </p:nvPicPr>
        <p:blipFill>
          <a:blip r:embed="rId7"/>
          <a:stretch>
            <a:fillRect/>
          </a:stretch>
        </p:blipFill>
        <p:spPr>
          <a:xfrm>
            <a:off x="9109494" y="5081857"/>
            <a:ext cx="2860498" cy="1609030"/>
          </a:xfrm>
          <a:prstGeom prst="rect">
            <a:avLst/>
          </a:prstGeom>
        </p:spPr>
      </p:pic>
      <p:pic>
        <p:nvPicPr>
          <p:cNvPr id="21" name="Picture 20"/>
          <p:cNvPicPr>
            <a:picLocks noChangeAspect="1"/>
          </p:cNvPicPr>
          <p:nvPr/>
        </p:nvPicPr>
        <p:blipFill>
          <a:blip r:embed="rId8"/>
          <a:stretch>
            <a:fillRect/>
          </a:stretch>
        </p:blipFill>
        <p:spPr>
          <a:xfrm>
            <a:off x="3199547" y="3397991"/>
            <a:ext cx="2858252" cy="1609030"/>
          </a:xfrm>
          <a:prstGeom prst="rect">
            <a:avLst/>
          </a:prstGeom>
        </p:spPr>
      </p:pic>
      <p:pic>
        <p:nvPicPr>
          <p:cNvPr id="22" name="Picture 21"/>
          <p:cNvPicPr>
            <a:picLocks noChangeAspect="1"/>
          </p:cNvPicPr>
          <p:nvPr/>
        </p:nvPicPr>
        <p:blipFill>
          <a:blip r:embed="rId9"/>
          <a:stretch>
            <a:fillRect/>
          </a:stretch>
        </p:blipFill>
        <p:spPr>
          <a:xfrm>
            <a:off x="9109495" y="1709816"/>
            <a:ext cx="2860498" cy="1613338"/>
          </a:xfrm>
          <a:prstGeom prst="rect">
            <a:avLst/>
          </a:prstGeom>
        </p:spPr>
      </p:pic>
      <p:pic>
        <p:nvPicPr>
          <p:cNvPr id="23" name="Picture 22"/>
          <p:cNvPicPr>
            <a:picLocks noChangeAspect="1"/>
          </p:cNvPicPr>
          <p:nvPr/>
        </p:nvPicPr>
        <p:blipFill>
          <a:blip r:embed="rId10"/>
          <a:stretch>
            <a:fillRect/>
          </a:stretch>
        </p:blipFill>
        <p:spPr>
          <a:xfrm>
            <a:off x="232913" y="3401449"/>
            <a:ext cx="2859726" cy="1605571"/>
          </a:xfrm>
          <a:prstGeom prst="rect">
            <a:avLst/>
          </a:prstGeom>
        </p:spPr>
      </p:pic>
      <p:pic>
        <p:nvPicPr>
          <p:cNvPr id="24" name="Picture 23"/>
          <p:cNvPicPr>
            <a:picLocks noChangeAspect="1"/>
          </p:cNvPicPr>
          <p:nvPr/>
        </p:nvPicPr>
        <p:blipFill>
          <a:blip r:embed="rId11"/>
          <a:stretch>
            <a:fillRect/>
          </a:stretch>
        </p:blipFill>
        <p:spPr>
          <a:xfrm>
            <a:off x="6150634" y="1698201"/>
            <a:ext cx="2866024" cy="1624953"/>
          </a:xfrm>
          <a:prstGeom prst="rect">
            <a:avLst/>
          </a:prstGeom>
        </p:spPr>
      </p:pic>
      <p:grpSp>
        <p:nvGrpSpPr>
          <p:cNvPr id="4" name="Group 3"/>
          <p:cNvGrpSpPr/>
          <p:nvPr/>
        </p:nvGrpSpPr>
        <p:grpSpPr>
          <a:xfrm>
            <a:off x="1020017" y="875858"/>
            <a:ext cx="4359059" cy="2453864"/>
            <a:chOff x="1020017" y="875858"/>
            <a:chExt cx="4359059" cy="2453864"/>
          </a:xfrm>
        </p:grpSpPr>
        <p:pic>
          <p:nvPicPr>
            <p:cNvPr id="3" name="Picture 2"/>
            <p:cNvPicPr>
              <a:picLocks noChangeAspect="1"/>
            </p:cNvPicPr>
            <p:nvPr/>
          </p:nvPicPr>
          <p:blipFill>
            <a:blip r:embed="rId12"/>
            <a:stretch>
              <a:fillRect/>
            </a:stretch>
          </p:blipFill>
          <p:spPr>
            <a:xfrm>
              <a:off x="1020017" y="875858"/>
              <a:ext cx="4359059" cy="2453864"/>
            </a:xfrm>
            <a:prstGeom prst="rect">
              <a:avLst/>
            </a:prstGeom>
          </p:spPr>
        </p:pic>
        <p:pic>
          <p:nvPicPr>
            <p:cNvPr id="1026" name="Picture 2" descr="http://strmstr.com/images/coming-so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72264" y="1709816"/>
              <a:ext cx="948666" cy="5310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89043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p:spPr>
        <p:txBody>
          <a:bodyPr/>
          <a:lstStyle/>
          <a:p>
            <a:r>
              <a:rPr lang="en-GB" dirty="0" smtClean="0"/>
              <a:t>About Chirag</a:t>
            </a:r>
            <a:endParaRPr lang="en-GB" dirty="0"/>
          </a:p>
        </p:txBody>
      </p:sp>
      <p:sp>
        <p:nvSpPr>
          <p:cNvPr id="28" name="TextBox 27"/>
          <p:cNvSpPr txBox="1"/>
          <p:nvPr/>
        </p:nvSpPr>
        <p:spPr>
          <a:xfrm>
            <a:off x="6448718" y="1201163"/>
            <a:ext cx="4222157" cy="369332"/>
          </a:xfrm>
          <a:prstGeom prst="homePlate">
            <a:avLst/>
          </a:prstGeom>
          <a:solidFill>
            <a:srgbClr val="FFC000"/>
          </a:solidFill>
        </p:spPr>
        <p:txBody>
          <a:bodyPr wrap="square" lIns="0" tIns="0" rIns="0" bIns="0" rtlCol="0">
            <a:spAutoFit/>
          </a:bodyPr>
          <a:lstStyle/>
          <a:p>
            <a:r>
              <a:rPr lang="en-GB" sz="2400" spc="-70" dirty="0" smtClean="0">
                <a:solidFill>
                  <a:schemeClr val="bg1"/>
                </a:solidFill>
                <a:latin typeface="+mj-lt"/>
              </a:rPr>
              <a:t>SharePoint Upgrade &amp; Migrations</a:t>
            </a:r>
          </a:p>
        </p:txBody>
      </p:sp>
      <p:sp>
        <p:nvSpPr>
          <p:cNvPr id="29" name="TextBox 28"/>
          <p:cNvSpPr txBox="1"/>
          <p:nvPr/>
        </p:nvSpPr>
        <p:spPr>
          <a:xfrm>
            <a:off x="6448716" y="5644060"/>
            <a:ext cx="2962700" cy="369332"/>
          </a:xfrm>
          <a:prstGeom prst="homePlate">
            <a:avLst/>
          </a:prstGeom>
          <a:solidFill>
            <a:srgbClr val="FFC000"/>
          </a:solidFill>
        </p:spPr>
        <p:txBody>
          <a:bodyPr wrap="square" lIns="0" tIns="0" rIns="0" bIns="0" rtlCol="0">
            <a:spAutoFit/>
          </a:bodyPr>
          <a:lstStyle/>
          <a:p>
            <a:r>
              <a:rPr lang="en-GB" sz="2400" spc="-70" dirty="0" smtClean="0">
                <a:solidFill>
                  <a:schemeClr val="bg1"/>
                </a:solidFill>
                <a:latin typeface="+mj-lt"/>
              </a:rPr>
              <a:t>SQL Database Design</a:t>
            </a:r>
          </a:p>
        </p:txBody>
      </p:sp>
      <p:sp>
        <p:nvSpPr>
          <p:cNvPr id="30" name="TextBox 29"/>
          <p:cNvSpPr txBox="1"/>
          <p:nvPr/>
        </p:nvSpPr>
        <p:spPr>
          <a:xfrm>
            <a:off x="6448718" y="1806297"/>
            <a:ext cx="2885064" cy="369332"/>
          </a:xfrm>
          <a:prstGeom prst="homePlate">
            <a:avLst/>
          </a:prstGeom>
          <a:solidFill>
            <a:srgbClr val="FFC000"/>
          </a:solidFill>
        </p:spPr>
        <p:txBody>
          <a:bodyPr wrap="square" lIns="0" tIns="0" rIns="0" bIns="0" rtlCol="0">
            <a:spAutoFit/>
          </a:bodyPr>
          <a:lstStyle/>
          <a:p>
            <a:r>
              <a:rPr lang="en-GB" sz="2400" spc="-70" dirty="0" smtClean="0">
                <a:solidFill>
                  <a:schemeClr val="bg1"/>
                </a:solidFill>
                <a:latin typeface="+mj-lt"/>
              </a:rPr>
              <a:t>Office 365 Migrations</a:t>
            </a:r>
          </a:p>
        </p:txBody>
      </p:sp>
      <p:sp>
        <p:nvSpPr>
          <p:cNvPr id="31" name="TextBox 30"/>
          <p:cNvSpPr txBox="1"/>
          <p:nvPr/>
        </p:nvSpPr>
        <p:spPr>
          <a:xfrm>
            <a:off x="6448716" y="2421022"/>
            <a:ext cx="3902982" cy="369332"/>
          </a:xfrm>
          <a:prstGeom prst="homePlate">
            <a:avLst/>
          </a:prstGeom>
          <a:solidFill>
            <a:srgbClr val="FFC000"/>
          </a:solidFill>
        </p:spPr>
        <p:txBody>
          <a:bodyPr wrap="square" lIns="0" tIns="0" rIns="0" bIns="0" rtlCol="0">
            <a:spAutoFit/>
          </a:bodyPr>
          <a:lstStyle/>
          <a:p>
            <a:r>
              <a:rPr lang="en-GB" sz="2400" spc="-70" dirty="0" smtClean="0">
                <a:solidFill>
                  <a:schemeClr val="bg1"/>
                </a:solidFill>
                <a:latin typeface="+mj-lt"/>
              </a:rPr>
              <a:t>SharePoint Business Solutions</a:t>
            </a:r>
          </a:p>
        </p:txBody>
      </p:sp>
      <p:sp>
        <p:nvSpPr>
          <p:cNvPr id="32" name="TextBox 31"/>
          <p:cNvSpPr txBox="1"/>
          <p:nvPr/>
        </p:nvSpPr>
        <p:spPr>
          <a:xfrm>
            <a:off x="6448717" y="3070855"/>
            <a:ext cx="3902981" cy="369332"/>
          </a:xfrm>
          <a:prstGeom prst="homePlate">
            <a:avLst/>
          </a:prstGeom>
          <a:solidFill>
            <a:srgbClr val="FFC000"/>
          </a:solidFill>
        </p:spPr>
        <p:txBody>
          <a:bodyPr wrap="square" lIns="0" tIns="0" rIns="0" bIns="0" rtlCol="0">
            <a:spAutoFit/>
          </a:bodyPr>
          <a:lstStyle/>
          <a:p>
            <a:r>
              <a:rPr lang="en-GB" sz="2400" spc="-70" dirty="0" smtClean="0">
                <a:solidFill>
                  <a:schemeClr val="bg1"/>
                </a:solidFill>
                <a:latin typeface="+mj-lt"/>
              </a:rPr>
              <a:t>Design &amp; Implement Intranets</a:t>
            </a:r>
          </a:p>
        </p:txBody>
      </p:sp>
      <p:sp>
        <p:nvSpPr>
          <p:cNvPr id="33" name="TextBox 32"/>
          <p:cNvSpPr txBox="1"/>
          <p:nvPr/>
        </p:nvSpPr>
        <p:spPr>
          <a:xfrm>
            <a:off x="6448717" y="3720688"/>
            <a:ext cx="4222157" cy="369332"/>
          </a:xfrm>
          <a:prstGeom prst="homePlate">
            <a:avLst/>
          </a:prstGeom>
          <a:solidFill>
            <a:srgbClr val="FFC000"/>
          </a:solidFill>
        </p:spPr>
        <p:txBody>
          <a:bodyPr wrap="square" lIns="0" tIns="0" rIns="0" bIns="0" rtlCol="0">
            <a:spAutoFit/>
          </a:bodyPr>
          <a:lstStyle/>
          <a:p>
            <a:r>
              <a:rPr lang="en-GB" sz="2400" spc="-70" dirty="0" smtClean="0">
                <a:solidFill>
                  <a:schemeClr val="bg1"/>
                </a:solidFill>
                <a:latin typeface="+mj-lt"/>
              </a:rPr>
              <a:t>SharePoint Workflows and Forms</a:t>
            </a:r>
          </a:p>
        </p:txBody>
      </p:sp>
      <p:sp>
        <p:nvSpPr>
          <p:cNvPr id="34" name="TextBox 33"/>
          <p:cNvSpPr txBox="1"/>
          <p:nvPr/>
        </p:nvSpPr>
        <p:spPr>
          <a:xfrm>
            <a:off x="6448717" y="4370521"/>
            <a:ext cx="4144521" cy="369332"/>
          </a:xfrm>
          <a:prstGeom prst="homePlate">
            <a:avLst/>
          </a:prstGeom>
          <a:solidFill>
            <a:srgbClr val="FFC000"/>
          </a:solidFill>
        </p:spPr>
        <p:txBody>
          <a:bodyPr wrap="square" lIns="0" tIns="0" rIns="0" bIns="0" rtlCol="0">
            <a:spAutoFit/>
          </a:bodyPr>
          <a:lstStyle/>
          <a:p>
            <a:r>
              <a:rPr lang="en-GB" sz="2400" spc="-70" dirty="0" smtClean="0">
                <a:solidFill>
                  <a:schemeClr val="bg1"/>
                </a:solidFill>
                <a:latin typeface="+mj-lt"/>
              </a:rPr>
              <a:t>Project Online Implementations</a:t>
            </a:r>
          </a:p>
        </p:txBody>
      </p:sp>
      <p:sp>
        <p:nvSpPr>
          <p:cNvPr id="35" name="TextBox 34"/>
          <p:cNvSpPr txBox="1"/>
          <p:nvPr/>
        </p:nvSpPr>
        <p:spPr>
          <a:xfrm>
            <a:off x="6448716" y="5001660"/>
            <a:ext cx="4644853" cy="369332"/>
          </a:xfrm>
          <a:prstGeom prst="homePlate">
            <a:avLst/>
          </a:prstGeom>
          <a:solidFill>
            <a:srgbClr val="FFC000"/>
          </a:solidFill>
        </p:spPr>
        <p:txBody>
          <a:bodyPr wrap="square" lIns="0" tIns="0" rIns="0" bIns="0" rtlCol="0">
            <a:spAutoFit/>
          </a:bodyPr>
          <a:lstStyle/>
          <a:p>
            <a:r>
              <a:rPr lang="en-GB" sz="2400" spc="-70" dirty="0" smtClean="0">
                <a:solidFill>
                  <a:schemeClr val="bg1"/>
                </a:solidFill>
                <a:latin typeface="+mj-lt"/>
              </a:rPr>
              <a:t>SQL Reporting Services &amp; Power BI</a:t>
            </a:r>
          </a:p>
        </p:txBody>
      </p:sp>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 y="1239715"/>
            <a:ext cx="5962891" cy="5072117"/>
          </a:xfrm>
          <a:prstGeom prst="rect">
            <a:avLst/>
          </a:prstGeom>
        </p:spPr>
      </p:pic>
      <p:sp>
        <p:nvSpPr>
          <p:cNvPr id="12" name="TextBox 11"/>
          <p:cNvSpPr txBox="1"/>
          <p:nvPr/>
        </p:nvSpPr>
        <p:spPr>
          <a:xfrm>
            <a:off x="6448716" y="606981"/>
            <a:ext cx="5493118" cy="369332"/>
          </a:xfrm>
          <a:prstGeom prst="homePlate">
            <a:avLst/>
          </a:prstGeom>
          <a:solidFill>
            <a:srgbClr val="FFC000"/>
          </a:solidFill>
        </p:spPr>
        <p:txBody>
          <a:bodyPr wrap="square" lIns="0" tIns="0" rIns="0" bIns="0" rtlCol="0">
            <a:spAutoFit/>
          </a:bodyPr>
          <a:lstStyle/>
          <a:p>
            <a:r>
              <a:rPr lang="en-GB" sz="2400" spc="-70" dirty="0" smtClean="0">
                <a:solidFill>
                  <a:schemeClr val="bg1"/>
                </a:solidFill>
                <a:latin typeface="+mj-lt"/>
              </a:rPr>
              <a:t>SharePoint Installation &amp; Configurations</a:t>
            </a:r>
          </a:p>
        </p:txBody>
      </p:sp>
    </p:spTree>
    <p:extLst>
      <p:ext uri="{BB962C8B-B14F-4D97-AF65-F5344CB8AC3E}">
        <p14:creationId xmlns:p14="http://schemas.microsoft.com/office/powerpoint/2010/main" val="2941598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Thank You!</a:t>
            </a:r>
            <a:endParaRPr lang="en-GB" dirty="0"/>
          </a:p>
        </p:txBody>
      </p:sp>
    </p:spTree>
    <p:extLst>
      <p:ext uri="{BB962C8B-B14F-4D97-AF65-F5344CB8AC3E}">
        <p14:creationId xmlns:p14="http://schemas.microsoft.com/office/powerpoint/2010/main" val="3978064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pic>
        <p:nvPicPr>
          <p:cNvPr id="4" name="Imagen 3"/>
          <p:cNvPicPr>
            <a:picLocks noChangeAspect="1"/>
          </p:cNvPicPr>
          <p:nvPr/>
        </p:nvPicPr>
        <p:blipFill rotWithShape="1">
          <a:blip r:embed="rId2"/>
          <a:srcRect b="30565"/>
          <a:stretch/>
        </p:blipFill>
        <p:spPr>
          <a:xfrm>
            <a:off x="132868" y="3886201"/>
            <a:ext cx="5869027" cy="2710071"/>
          </a:xfrm>
          <a:prstGeom prst="rect">
            <a:avLst/>
          </a:prstGeom>
        </p:spPr>
      </p:pic>
      <p:grpSp>
        <p:nvGrpSpPr>
          <p:cNvPr id="14" name="Grupo 13"/>
          <p:cNvGrpSpPr/>
          <p:nvPr/>
        </p:nvGrpSpPr>
        <p:grpSpPr>
          <a:xfrm>
            <a:off x="6109670" y="1027043"/>
            <a:ext cx="5639205" cy="5830956"/>
            <a:chOff x="4582251" y="685800"/>
            <a:chExt cx="4311109" cy="4457700"/>
          </a:xfrm>
        </p:grpSpPr>
        <p:pic>
          <p:nvPicPr>
            <p:cNvPr id="5" name="Imagen 4"/>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0" name="Conector recto 9"/>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Marcador de texto 1"/>
          <p:cNvSpPr>
            <a:spLocks noGrp="1"/>
          </p:cNvSpPr>
          <p:nvPr>
            <p:ph type="body" sz="quarter" idx="10"/>
          </p:nvPr>
        </p:nvSpPr>
        <p:spPr>
          <a:xfrm>
            <a:off x="519249" y="976500"/>
            <a:ext cx="4947273" cy="3423221"/>
          </a:xfrm>
        </p:spPr>
        <p:txBody>
          <a:bodyPr/>
          <a:lstStyle/>
          <a:p>
            <a:r>
              <a:rPr lang="en-US" sz="2400" dirty="0"/>
              <a:t>Please, fill your </a:t>
            </a:r>
            <a:r>
              <a:rPr lang="en-US" sz="2400" b="1" dirty="0"/>
              <a:t>SPS Madrid passport </a:t>
            </a:r>
            <a:r>
              <a:rPr lang="en-US" sz="2400" dirty="0"/>
              <a:t>if you want to participate.</a:t>
            </a:r>
          </a:p>
          <a:p>
            <a:r>
              <a:rPr lang="en-US" sz="2400" dirty="0"/>
              <a:t>You must get signature from sponsors and complete the poll.</a:t>
            </a:r>
          </a:p>
          <a:p>
            <a:r>
              <a:rPr lang="en-US" sz="2400" dirty="0"/>
              <a:t>Give us the passport at 6:00 PM in the Auditorium room.</a:t>
            </a:r>
          </a:p>
          <a:p>
            <a:r>
              <a:rPr lang="en-US" sz="2400" dirty="0"/>
              <a:t>You can win one Sphero BB-8 or a mini drone:</a:t>
            </a:r>
          </a:p>
        </p:txBody>
      </p:sp>
    </p:spTree>
    <p:extLst>
      <p:ext uri="{BB962C8B-B14F-4D97-AF65-F5344CB8AC3E}">
        <p14:creationId xmlns:p14="http://schemas.microsoft.com/office/powerpoint/2010/main" val="3715317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will we cover?</a:t>
            </a:r>
            <a:endParaRPr lang="en-GB" dirty="0"/>
          </a:p>
        </p:txBody>
      </p:sp>
      <p:graphicFrame>
        <p:nvGraphicFramePr>
          <p:cNvPr id="5" name="Diagram 4"/>
          <p:cNvGraphicFramePr/>
          <p:nvPr>
            <p:extLst>
              <p:ext uri="{D42A27DB-BD31-4B8C-83A1-F6EECF244321}">
                <p14:modId xmlns:p14="http://schemas.microsoft.com/office/powerpoint/2010/main" val="1600379110"/>
              </p:ext>
            </p:extLst>
          </p:nvPr>
        </p:nvGraphicFramePr>
        <p:xfrm>
          <a:off x="519248" y="976499"/>
          <a:ext cx="11151917" cy="548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4664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Business Objectives</a:t>
            </a:r>
            <a:endParaRPr lang="en-GB" dirty="0"/>
          </a:p>
        </p:txBody>
      </p:sp>
      <p:sp>
        <p:nvSpPr>
          <p:cNvPr id="3" name="Text Placeholder 2"/>
          <p:cNvSpPr>
            <a:spLocks noGrp="1"/>
          </p:cNvSpPr>
          <p:nvPr>
            <p:ph type="body" sz="quarter" idx="10"/>
          </p:nvPr>
        </p:nvSpPr>
        <p:spPr>
          <a:xfrm>
            <a:off x="519248" y="1447799"/>
            <a:ext cx="11151917" cy="3113810"/>
          </a:xfrm>
          <a:solidFill>
            <a:schemeClr val="tx1">
              <a:alpha val="60000"/>
            </a:schemeClr>
          </a:solidFill>
        </p:spPr>
        <p:txBody>
          <a:bodyPr/>
          <a:lstStyle/>
          <a:p>
            <a:r>
              <a:rPr lang="en-GB" b="1" dirty="0" smtClean="0">
                <a:solidFill>
                  <a:srgbClr val="92D050"/>
                </a:solidFill>
              </a:rPr>
              <a:t>Why</a:t>
            </a:r>
            <a:r>
              <a:rPr lang="en-GB" dirty="0" smtClean="0">
                <a:solidFill>
                  <a:schemeClr val="bg1"/>
                </a:solidFill>
              </a:rPr>
              <a:t> do you need to deploy SharePoint 2016?</a:t>
            </a:r>
          </a:p>
          <a:p>
            <a:r>
              <a:rPr lang="en-GB" dirty="0" smtClean="0">
                <a:solidFill>
                  <a:schemeClr val="bg1"/>
                </a:solidFill>
              </a:rPr>
              <a:t>What are the </a:t>
            </a:r>
            <a:r>
              <a:rPr lang="en-GB" b="1" dirty="0" smtClean="0">
                <a:solidFill>
                  <a:srgbClr val="92D050"/>
                </a:solidFill>
              </a:rPr>
              <a:t>drivers of change </a:t>
            </a:r>
            <a:r>
              <a:rPr lang="en-GB" dirty="0" smtClean="0">
                <a:solidFill>
                  <a:schemeClr val="bg1"/>
                </a:solidFill>
              </a:rPr>
              <a:t>towards Office 365?</a:t>
            </a:r>
          </a:p>
          <a:p>
            <a:r>
              <a:rPr lang="en-GB" dirty="0" smtClean="0">
                <a:solidFill>
                  <a:schemeClr val="bg1"/>
                </a:solidFill>
              </a:rPr>
              <a:t>Are there any </a:t>
            </a:r>
            <a:r>
              <a:rPr lang="en-GB" b="1" dirty="0" smtClean="0">
                <a:solidFill>
                  <a:srgbClr val="92D050"/>
                </a:solidFill>
              </a:rPr>
              <a:t>limiting</a:t>
            </a:r>
            <a:r>
              <a:rPr lang="en-GB" dirty="0" smtClean="0">
                <a:solidFill>
                  <a:schemeClr val="bg1"/>
                </a:solidFill>
              </a:rPr>
              <a:t> capabilities with current SharePoint version?</a:t>
            </a:r>
          </a:p>
          <a:p>
            <a:r>
              <a:rPr lang="en-GB" dirty="0" smtClean="0">
                <a:solidFill>
                  <a:schemeClr val="bg1"/>
                </a:solidFill>
              </a:rPr>
              <a:t>How can we </a:t>
            </a:r>
            <a:r>
              <a:rPr lang="en-GB" b="1" dirty="0" smtClean="0">
                <a:solidFill>
                  <a:srgbClr val="92D050"/>
                </a:solidFill>
              </a:rPr>
              <a:t>reverse engineer </a:t>
            </a:r>
            <a:r>
              <a:rPr lang="en-GB" dirty="0" smtClean="0">
                <a:solidFill>
                  <a:schemeClr val="bg1"/>
                </a:solidFill>
              </a:rPr>
              <a:t>customisations?</a:t>
            </a:r>
          </a:p>
          <a:p>
            <a:r>
              <a:rPr lang="en-GB" dirty="0" smtClean="0">
                <a:solidFill>
                  <a:schemeClr val="bg1"/>
                </a:solidFill>
              </a:rPr>
              <a:t>Does your </a:t>
            </a:r>
            <a:r>
              <a:rPr lang="en-GB" b="1" dirty="0" smtClean="0">
                <a:solidFill>
                  <a:srgbClr val="92D050"/>
                </a:solidFill>
              </a:rPr>
              <a:t>target operating environment </a:t>
            </a:r>
            <a:r>
              <a:rPr lang="en-GB" dirty="0" smtClean="0">
                <a:solidFill>
                  <a:schemeClr val="bg1"/>
                </a:solidFill>
              </a:rPr>
              <a:t>need to be re-architected?</a:t>
            </a:r>
          </a:p>
          <a:p>
            <a:r>
              <a:rPr lang="en-GB" dirty="0" smtClean="0">
                <a:solidFill>
                  <a:schemeClr val="bg1"/>
                </a:solidFill>
              </a:rPr>
              <a:t>How can we </a:t>
            </a:r>
            <a:r>
              <a:rPr lang="en-GB" b="1" dirty="0" smtClean="0">
                <a:solidFill>
                  <a:srgbClr val="92D050"/>
                </a:solidFill>
              </a:rPr>
              <a:t>capitalise</a:t>
            </a:r>
            <a:r>
              <a:rPr lang="en-GB" dirty="0" smtClean="0">
                <a:solidFill>
                  <a:schemeClr val="bg1"/>
                </a:solidFill>
              </a:rPr>
              <a:t> on Hybrid migrations?</a:t>
            </a:r>
            <a:endParaRPr lang="en-GB" dirty="0">
              <a:solidFill>
                <a:schemeClr val="bg1"/>
              </a:solidFill>
            </a:endParaRPr>
          </a:p>
        </p:txBody>
      </p:sp>
    </p:spTree>
    <p:extLst>
      <p:ext uri="{BB962C8B-B14F-4D97-AF65-F5344CB8AC3E}">
        <p14:creationId xmlns:p14="http://schemas.microsoft.com/office/powerpoint/2010/main" val="788222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Upgrade vs Migration</a:t>
            </a:r>
            <a:endParaRPr lang="en-GB" dirty="0"/>
          </a:p>
        </p:txBody>
      </p:sp>
      <p:sp>
        <p:nvSpPr>
          <p:cNvPr id="6" name="Text Placeholder 5"/>
          <p:cNvSpPr>
            <a:spLocks noGrp="1"/>
          </p:cNvSpPr>
          <p:nvPr>
            <p:ph type="body" sz="quarter" idx="13"/>
          </p:nvPr>
        </p:nvSpPr>
        <p:spPr/>
        <p:txBody>
          <a:bodyPr/>
          <a:lstStyle/>
          <a:p>
            <a:pPr algn="ctr"/>
            <a:r>
              <a:rPr lang="en-GB" dirty="0" smtClean="0"/>
              <a:t>Upgrade</a:t>
            </a:r>
            <a:endParaRPr lang="en-GB" dirty="0"/>
          </a:p>
        </p:txBody>
      </p:sp>
      <p:sp>
        <p:nvSpPr>
          <p:cNvPr id="7" name="Text Placeholder 6"/>
          <p:cNvSpPr>
            <a:spLocks noGrp="1"/>
          </p:cNvSpPr>
          <p:nvPr>
            <p:ph type="body" sz="quarter" idx="14"/>
          </p:nvPr>
        </p:nvSpPr>
        <p:spPr/>
        <p:txBody>
          <a:bodyPr/>
          <a:lstStyle/>
          <a:p>
            <a:pPr algn="ctr"/>
            <a:r>
              <a:rPr lang="en-GB" dirty="0" smtClean="0"/>
              <a:t>Migration</a:t>
            </a:r>
            <a:endParaRPr lang="en-GB" dirty="0"/>
          </a:p>
        </p:txBody>
      </p:sp>
      <p:pic>
        <p:nvPicPr>
          <p:cNvPr id="1026" name="Picture 2" descr="http://www.contemporist.com/wp-content/uploads/2015/09/contemporary-architecture_030915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254" y="1995056"/>
            <a:ext cx="3834203" cy="33022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541474" y="2154637"/>
            <a:ext cx="2064590" cy="2983045"/>
          </a:xfrm>
          <a:prstGeom prst="rect">
            <a:avLst/>
          </a:prstGeom>
        </p:spPr>
      </p:pic>
      <p:pic>
        <p:nvPicPr>
          <p:cNvPr id="9" name="Picture 8"/>
          <p:cNvPicPr>
            <a:picLocks noChangeAspect="1"/>
          </p:cNvPicPr>
          <p:nvPr/>
        </p:nvPicPr>
        <p:blipFill>
          <a:blip r:embed="rId4"/>
          <a:stretch>
            <a:fillRect/>
          </a:stretch>
        </p:blipFill>
        <p:spPr>
          <a:xfrm>
            <a:off x="8707582" y="2471987"/>
            <a:ext cx="3209193" cy="2348344"/>
          </a:xfrm>
          <a:prstGeom prst="rect">
            <a:avLst/>
          </a:prstGeom>
        </p:spPr>
      </p:pic>
    </p:spTree>
    <p:extLst>
      <p:ext uri="{BB962C8B-B14F-4D97-AF65-F5344CB8AC3E}">
        <p14:creationId xmlns:p14="http://schemas.microsoft.com/office/powerpoint/2010/main" val="3376006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Readiness Assessment</a:t>
            </a:r>
            <a:endParaRPr lang="en-GB" dirty="0"/>
          </a:p>
        </p:txBody>
      </p:sp>
      <p:sp>
        <p:nvSpPr>
          <p:cNvPr id="3" name="Text Placeholder 2"/>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974940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Service Catalogue</a:t>
            </a:r>
            <a:endParaRPr lang="en-US" dirty="0"/>
          </a:p>
        </p:txBody>
      </p:sp>
      <p:sp>
        <p:nvSpPr>
          <p:cNvPr id="3" name="Marcador de texto 2"/>
          <p:cNvSpPr>
            <a:spLocks noGrp="1"/>
          </p:cNvSpPr>
          <p:nvPr>
            <p:ph type="body" sz="quarter" idx="11"/>
          </p:nvPr>
        </p:nvSpPr>
        <p:spPr>
          <a:xfrm>
            <a:off x="520836" y="1965603"/>
            <a:ext cx="5396365" cy="3022034"/>
          </a:xfrm>
          <a:solidFill>
            <a:schemeClr val="tx1">
              <a:lumMod val="50000"/>
              <a:alpha val="50000"/>
            </a:schemeClr>
          </a:solidFill>
        </p:spPr>
        <p:txBody>
          <a:bodyPr/>
          <a:lstStyle/>
          <a:p>
            <a:pPr marL="457200" indent="-457200">
              <a:buFont typeface="Arial" panose="020B0604020202020204" pitchFamily="34" charset="0"/>
              <a:buChar char="•"/>
            </a:pPr>
            <a:r>
              <a:rPr lang="en-US" sz="3000" dirty="0" smtClean="0">
                <a:solidFill>
                  <a:schemeClr val="bg1"/>
                </a:solidFill>
              </a:rPr>
              <a:t>Know your technical boundaries for your SharePoint services</a:t>
            </a:r>
          </a:p>
          <a:p>
            <a:pPr marL="457200" indent="-457200">
              <a:buFont typeface="Arial" panose="020B0604020202020204" pitchFamily="34" charset="0"/>
              <a:buChar char="•"/>
            </a:pPr>
            <a:r>
              <a:rPr lang="en-US" sz="3000" dirty="0" smtClean="0">
                <a:solidFill>
                  <a:schemeClr val="bg1"/>
                </a:solidFill>
              </a:rPr>
              <a:t>Identify common business services that users request</a:t>
            </a:r>
          </a:p>
          <a:p>
            <a:pPr marL="457200" indent="-457200">
              <a:buFont typeface="Arial" panose="020B0604020202020204" pitchFamily="34" charset="0"/>
              <a:buChar char="•"/>
            </a:pPr>
            <a:r>
              <a:rPr lang="en-US" sz="3000" dirty="0" smtClean="0">
                <a:solidFill>
                  <a:schemeClr val="bg1"/>
                </a:solidFill>
              </a:rPr>
              <a:t>Aligning your training, support and advisory services</a:t>
            </a:r>
            <a:endParaRPr lang="en-US" sz="3000" dirty="0">
              <a:solidFill>
                <a:schemeClr val="bg1"/>
              </a:solidFill>
            </a:endParaRPr>
          </a:p>
        </p:txBody>
      </p:sp>
      <p:graphicFrame>
        <p:nvGraphicFramePr>
          <p:cNvPr id="5" name="Diagram 4"/>
          <p:cNvGraphicFramePr/>
          <p:nvPr>
            <p:extLst>
              <p:ext uri="{D42A27DB-BD31-4B8C-83A1-F6EECF244321}">
                <p14:modId xmlns:p14="http://schemas.microsoft.com/office/powerpoint/2010/main" val="2224072249"/>
              </p:ext>
            </p:extLst>
          </p:nvPr>
        </p:nvGraphicFramePr>
        <p:xfrm>
          <a:off x="5846639" y="1257054"/>
          <a:ext cx="6535881" cy="5330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5003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2383</Words>
  <Application>Microsoft Office PowerPoint</Application>
  <PresentationFormat>Widescreen</PresentationFormat>
  <Paragraphs>319</Paragraphs>
  <Slides>42</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Consolas</vt:lpstr>
      <vt:lpstr>Segoe Pro Light</vt:lpstr>
      <vt:lpstr>Segoe UI</vt:lpstr>
      <vt:lpstr>Segoe UI Light</vt:lpstr>
      <vt:lpstr>Segoe UI Semibold</vt:lpstr>
      <vt:lpstr>Wingdings</vt:lpstr>
      <vt:lpstr>5-30055_SharePoint Template 2012 - 16x9 - White Background</vt:lpstr>
      <vt:lpstr>PowerPoint Presentation</vt:lpstr>
      <vt:lpstr>Business Challenges</vt:lpstr>
      <vt:lpstr>PowerPoint Presentation</vt:lpstr>
      <vt:lpstr>About Chirag</vt:lpstr>
      <vt:lpstr>What will we cover?</vt:lpstr>
      <vt:lpstr>Business Objectives</vt:lpstr>
      <vt:lpstr>Upgrade vs Migration</vt:lpstr>
      <vt:lpstr>Readiness Assessment</vt:lpstr>
      <vt:lpstr>Service Catalogue</vt:lpstr>
      <vt:lpstr>SharePoint Content Inventory</vt:lpstr>
      <vt:lpstr>PowerPoint Presentation</vt:lpstr>
      <vt:lpstr>SharePoint Customisations</vt:lpstr>
      <vt:lpstr>Reorganise SharePoint Hierarchy</vt:lpstr>
      <vt:lpstr>Pre-Upgrade Checks!</vt:lpstr>
      <vt:lpstr>Upgrade Approach</vt:lpstr>
      <vt:lpstr>Release History and Roadmap</vt:lpstr>
      <vt:lpstr>SharePoint Minimum Requirements</vt:lpstr>
      <vt:lpstr>SharePoint Version Upgrade</vt:lpstr>
      <vt:lpstr>SharePoint Server 2016 Upgrade Process</vt:lpstr>
      <vt:lpstr>Create new farm, set old farm to read-only</vt:lpstr>
      <vt:lpstr>Copy Databases to New SQL Server</vt:lpstr>
      <vt:lpstr>Upgrade SharePoint Server 2013 with SP1 databases and service applications</vt:lpstr>
      <vt:lpstr>Create web applications for upgrade</vt:lpstr>
      <vt:lpstr>Copy &amp; Install customisations to the new farm</vt:lpstr>
      <vt:lpstr>Upgrade the databases by using Windows PowerShell</vt:lpstr>
      <vt:lpstr>Upgrade SharePoint Server 2013 with SP1 site collections</vt:lpstr>
      <vt:lpstr>Upgrade My Sites (Site Collections)</vt:lpstr>
      <vt:lpstr>How to test upgrade?</vt:lpstr>
      <vt:lpstr>Migration Approach</vt:lpstr>
      <vt:lpstr>Pathway to SharePoint and Office 365 Migrations</vt:lpstr>
      <vt:lpstr>Migration Considerations</vt:lpstr>
      <vt:lpstr>Future of SharePoint</vt:lpstr>
      <vt:lpstr>SharePoint Vision &amp; Roadmap</vt:lpstr>
      <vt:lpstr>SharePoint Analytics</vt:lpstr>
      <vt:lpstr>Metadata Information Pane</vt:lpstr>
      <vt:lpstr>SharePoint Mobile App  - Your Intranet in Your Pocket</vt:lpstr>
      <vt:lpstr>Native Integration of Microsoft Flow and Power Apps</vt:lpstr>
      <vt:lpstr>Activity Pane and Skype Document Chat</vt:lpstr>
      <vt:lpstr>slideshare.com/techchirag</vt:lpstr>
      <vt:lpstr>Thank You!</vt:lpstr>
      <vt:lpstr>PowerPoint Presentation</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Saturday Madrid 2016 - SharePoint Upgrade or Migration, or is it both?</dc:title>
  <dc:subject/>
  <dc:creator/>
  <cp:keywords>#spsmad, #spsmadrid, SharePoint 2016, Upgrade, Migration, Office 365</cp:keywords>
  <dc:description/>
  <cp:lastModifiedBy/>
  <cp:revision>1</cp:revision>
  <dcterms:created xsi:type="dcterms:W3CDTF">2015-02-16T12:40:18Z</dcterms:created>
  <dcterms:modified xsi:type="dcterms:W3CDTF">2016-05-08T09:30:19Z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